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sldIdLst>
    <p:sldId id="256" r:id="rId2"/>
    <p:sldId id="332" r:id="rId3"/>
    <p:sldId id="334" r:id="rId4"/>
    <p:sldId id="339" r:id="rId5"/>
    <p:sldId id="325" r:id="rId6"/>
    <p:sldId id="333" r:id="rId7"/>
    <p:sldId id="324" r:id="rId8"/>
    <p:sldId id="329" r:id="rId9"/>
    <p:sldId id="326" r:id="rId10"/>
    <p:sldId id="327" r:id="rId11"/>
    <p:sldId id="331" r:id="rId12"/>
    <p:sldId id="328" r:id="rId13"/>
    <p:sldId id="303" r:id="rId14"/>
  </p:sldIdLst>
  <p:sldSz cx="9144000" cy="6858000" type="letter"/>
  <p:notesSz cx="7010400" cy="9296400"/>
  <p:defaultTextStyle>
    <a:defPPr>
      <a:defRPr lang="en-US"/>
    </a:defPPr>
    <a:lvl1pPr marL="0" algn="l" defTabSz="914354" rtl="0" eaLnBrk="1" latinLnBrk="0" hangingPunct="1">
      <a:defRPr sz="1867" kern="1200">
        <a:solidFill>
          <a:schemeClr val="tx1"/>
        </a:solidFill>
        <a:latin typeface="+mn-lt"/>
        <a:ea typeface="+mn-ea"/>
        <a:cs typeface="+mn-cs"/>
      </a:defRPr>
    </a:lvl1pPr>
    <a:lvl2pPr marL="457178" algn="l" defTabSz="914354" rtl="0" eaLnBrk="1" latinLnBrk="0" hangingPunct="1">
      <a:defRPr sz="1867" kern="1200">
        <a:solidFill>
          <a:schemeClr val="tx1"/>
        </a:solidFill>
        <a:latin typeface="+mn-lt"/>
        <a:ea typeface="+mn-ea"/>
        <a:cs typeface="+mn-cs"/>
      </a:defRPr>
    </a:lvl2pPr>
    <a:lvl3pPr marL="914354" algn="l" defTabSz="914354" rtl="0" eaLnBrk="1" latinLnBrk="0" hangingPunct="1">
      <a:defRPr sz="1867" kern="1200">
        <a:solidFill>
          <a:schemeClr val="tx1"/>
        </a:solidFill>
        <a:latin typeface="+mn-lt"/>
        <a:ea typeface="+mn-ea"/>
        <a:cs typeface="+mn-cs"/>
      </a:defRPr>
    </a:lvl3pPr>
    <a:lvl4pPr marL="1371532" algn="l" defTabSz="914354" rtl="0" eaLnBrk="1" latinLnBrk="0" hangingPunct="1">
      <a:defRPr sz="1867" kern="1200">
        <a:solidFill>
          <a:schemeClr val="tx1"/>
        </a:solidFill>
        <a:latin typeface="+mn-lt"/>
        <a:ea typeface="+mn-ea"/>
        <a:cs typeface="+mn-cs"/>
      </a:defRPr>
    </a:lvl4pPr>
    <a:lvl5pPr marL="1828709" algn="l" defTabSz="914354" rtl="0" eaLnBrk="1" latinLnBrk="0" hangingPunct="1">
      <a:defRPr sz="1867" kern="1200">
        <a:solidFill>
          <a:schemeClr val="tx1"/>
        </a:solidFill>
        <a:latin typeface="+mn-lt"/>
        <a:ea typeface="+mn-ea"/>
        <a:cs typeface="+mn-cs"/>
      </a:defRPr>
    </a:lvl5pPr>
    <a:lvl6pPr marL="2285886" algn="l" defTabSz="914354" rtl="0" eaLnBrk="1" latinLnBrk="0" hangingPunct="1">
      <a:defRPr sz="1867" kern="1200">
        <a:solidFill>
          <a:schemeClr val="tx1"/>
        </a:solidFill>
        <a:latin typeface="+mn-lt"/>
        <a:ea typeface="+mn-ea"/>
        <a:cs typeface="+mn-cs"/>
      </a:defRPr>
    </a:lvl6pPr>
    <a:lvl7pPr marL="2743062" algn="l" defTabSz="914354" rtl="0" eaLnBrk="1" latinLnBrk="0" hangingPunct="1">
      <a:defRPr sz="1867" kern="1200">
        <a:solidFill>
          <a:schemeClr val="tx1"/>
        </a:solidFill>
        <a:latin typeface="+mn-lt"/>
        <a:ea typeface="+mn-ea"/>
        <a:cs typeface="+mn-cs"/>
      </a:defRPr>
    </a:lvl7pPr>
    <a:lvl8pPr marL="3200240" algn="l" defTabSz="914354" rtl="0" eaLnBrk="1" latinLnBrk="0" hangingPunct="1">
      <a:defRPr sz="1867" kern="1200">
        <a:solidFill>
          <a:schemeClr val="tx1"/>
        </a:solidFill>
        <a:latin typeface="+mn-lt"/>
        <a:ea typeface="+mn-ea"/>
        <a:cs typeface="+mn-cs"/>
      </a:defRPr>
    </a:lvl8pPr>
    <a:lvl9pPr marL="3657418" algn="l" defTabSz="914354" rtl="0" eaLnBrk="1" latinLnBrk="0" hangingPunct="1">
      <a:defRPr sz="186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24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tch Bloom" initials="MB" lastIdx="14" clrIdx="0">
    <p:extLst>
      <p:ext uri="{19B8F6BF-5375-455C-9EA6-DF929625EA0E}">
        <p15:presenceInfo xmlns:p15="http://schemas.microsoft.com/office/powerpoint/2012/main" userId="Mitch Bloom" providerId="None"/>
      </p:ext>
    </p:extLst>
  </p:cmAuthor>
  <p:cmAuthor id="2" name="Daniel Mercer" initials="DMM" lastIdx="1" clrIdx="1">
    <p:extLst>
      <p:ext uri="{19B8F6BF-5375-455C-9EA6-DF929625EA0E}">
        <p15:presenceInfo xmlns:p15="http://schemas.microsoft.com/office/powerpoint/2012/main" userId="Daniel Mer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A2C2"/>
    <a:srgbClr val="ECB731"/>
    <a:srgbClr val="2B4635"/>
    <a:srgbClr val="7F217F"/>
    <a:srgbClr val="1E71B8"/>
    <a:srgbClr val="AD4C24"/>
    <a:srgbClr val="55833B"/>
    <a:srgbClr val="63005D"/>
    <a:srgbClr val="253C6C"/>
    <a:srgbClr val="661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55" autoAdjust="0"/>
    <p:restoredTop sz="95238" autoAdjust="0"/>
  </p:normalViewPr>
  <p:slideViewPr>
    <p:cSldViewPr snapToGrid="0">
      <p:cViewPr varScale="1">
        <p:scale>
          <a:sx n="116" d="100"/>
          <a:sy n="116" d="100"/>
        </p:scale>
        <p:origin x="1116" y="114"/>
      </p:cViewPr>
      <p:guideLst>
        <p:guide orient="horz" pos="2160"/>
        <p:guide pos="12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11B2BA-3011-4B21-972E-36375C5A925D}" type="datetimeFigureOut">
              <a:rPr lang="fr-CA" smtClean="0"/>
              <a:pPr/>
              <a:t>2018-10-15</a:t>
            </a:fld>
            <a:endParaRPr lang="fr-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fr-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D553719-5060-4808-B054-CCA96B8292A8}" type="slidenum">
              <a:rPr lang="fr-CA" smtClean="0"/>
              <a:pPr/>
              <a:t>‹#›</a:t>
            </a:fld>
            <a:endParaRPr lang="fr-CA"/>
          </a:p>
        </p:txBody>
      </p:sp>
    </p:spTree>
    <p:extLst>
      <p:ext uri="{BB962C8B-B14F-4D97-AF65-F5344CB8AC3E}">
        <p14:creationId xmlns:p14="http://schemas.microsoft.com/office/powerpoint/2010/main" val="2078962994"/>
      </p:ext>
    </p:extLst>
  </p:cSld>
  <p:clrMap bg1="lt1" tx1="dk1" bg2="lt2" tx2="dk2" accent1="accent1" accent2="accent2" accent3="accent3" accent4="accent4" accent5="accent5" accent6="accent6" hlink="hlink" folHlink="folHlink"/>
  <p:notesStyle>
    <a:lvl1pPr marL="0" algn="l" defTabSz="1219140" rtl="0" eaLnBrk="1" latinLnBrk="0" hangingPunct="1">
      <a:defRPr sz="1600" kern="1200">
        <a:solidFill>
          <a:schemeClr val="tx1"/>
        </a:solidFill>
        <a:latin typeface="+mn-lt"/>
        <a:ea typeface="+mn-ea"/>
        <a:cs typeface="+mn-cs"/>
      </a:defRPr>
    </a:lvl1pPr>
    <a:lvl2pPr marL="609570" algn="l" defTabSz="1219140" rtl="0" eaLnBrk="1" latinLnBrk="0" hangingPunct="1">
      <a:defRPr sz="1600" kern="1200">
        <a:solidFill>
          <a:schemeClr val="tx1"/>
        </a:solidFill>
        <a:latin typeface="+mn-lt"/>
        <a:ea typeface="+mn-ea"/>
        <a:cs typeface="+mn-cs"/>
      </a:defRPr>
    </a:lvl2pPr>
    <a:lvl3pPr marL="1219140" algn="l" defTabSz="1219140" rtl="0" eaLnBrk="1" latinLnBrk="0" hangingPunct="1">
      <a:defRPr sz="1600" kern="1200">
        <a:solidFill>
          <a:schemeClr val="tx1"/>
        </a:solidFill>
        <a:latin typeface="+mn-lt"/>
        <a:ea typeface="+mn-ea"/>
        <a:cs typeface="+mn-cs"/>
      </a:defRPr>
    </a:lvl3pPr>
    <a:lvl4pPr marL="1828709" algn="l" defTabSz="1219140" rtl="0" eaLnBrk="1" latinLnBrk="0" hangingPunct="1">
      <a:defRPr sz="1600" kern="1200">
        <a:solidFill>
          <a:schemeClr val="tx1"/>
        </a:solidFill>
        <a:latin typeface="+mn-lt"/>
        <a:ea typeface="+mn-ea"/>
        <a:cs typeface="+mn-cs"/>
      </a:defRPr>
    </a:lvl4pPr>
    <a:lvl5pPr marL="2438278" algn="l" defTabSz="1219140" rtl="0" eaLnBrk="1" latinLnBrk="0" hangingPunct="1">
      <a:defRPr sz="1600" kern="1200">
        <a:solidFill>
          <a:schemeClr val="tx1"/>
        </a:solidFill>
        <a:latin typeface="+mn-lt"/>
        <a:ea typeface="+mn-ea"/>
        <a:cs typeface="+mn-cs"/>
      </a:defRPr>
    </a:lvl5pPr>
    <a:lvl6pPr marL="3047848" algn="l" defTabSz="1219140" rtl="0" eaLnBrk="1" latinLnBrk="0" hangingPunct="1">
      <a:defRPr sz="1600" kern="1200">
        <a:solidFill>
          <a:schemeClr val="tx1"/>
        </a:solidFill>
        <a:latin typeface="+mn-lt"/>
        <a:ea typeface="+mn-ea"/>
        <a:cs typeface="+mn-cs"/>
      </a:defRPr>
    </a:lvl6pPr>
    <a:lvl7pPr marL="3657418" algn="l" defTabSz="1219140" rtl="0" eaLnBrk="1" latinLnBrk="0" hangingPunct="1">
      <a:defRPr sz="1600" kern="1200">
        <a:solidFill>
          <a:schemeClr val="tx1"/>
        </a:solidFill>
        <a:latin typeface="+mn-lt"/>
        <a:ea typeface="+mn-ea"/>
        <a:cs typeface="+mn-cs"/>
      </a:defRPr>
    </a:lvl7pPr>
    <a:lvl8pPr marL="4266987" algn="l" defTabSz="1219140" rtl="0" eaLnBrk="1" latinLnBrk="0" hangingPunct="1">
      <a:defRPr sz="1600" kern="1200">
        <a:solidFill>
          <a:schemeClr val="tx1"/>
        </a:solidFill>
        <a:latin typeface="+mn-lt"/>
        <a:ea typeface="+mn-ea"/>
        <a:cs typeface="+mn-cs"/>
      </a:defRPr>
    </a:lvl8pPr>
    <a:lvl9pPr marL="4876557" algn="l" defTabSz="121914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D553719-5060-4808-B054-CCA96B8292A8}" type="slidenum">
              <a:rPr lang="fr-CA" smtClean="0"/>
              <a:pPr/>
              <a:t>1</a:t>
            </a:fld>
            <a:endParaRPr lang="fr-CA"/>
          </a:p>
        </p:txBody>
      </p:sp>
    </p:spTree>
    <p:extLst>
      <p:ext uri="{BB962C8B-B14F-4D97-AF65-F5344CB8AC3E}">
        <p14:creationId xmlns:p14="http://schemas.microsoft.com/office/powerpoint/2010/main" val="4078830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E21">
    <p:bg>
      <p:bgPr>
        <a:solidFill>
          <a:schemeClr val="bg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40702" y="1264025"/>
            <a:ext cx="8235471" cy="1840680"/>
          </a:xfrm>
          <a:prstGeom prst="rect">
            <a:avLst/>
          </a:prstGeom>
        </p:spPr>
        <p:txBody>
          <a:bodyPr/>
          <a:lstStyle>
            <a:lvl1pPr marL="0" indent="0">
              <a:lnSpc>
                <a:spcPct val="100000"/>
              </a:lnSpc>
              <a:spcBef>
                <a:spcPts val="0"/>
              </a:spcBef>
              <a:buFontTx/>
              <a:buNone/>
              <a:defRPr sz="4800" baseline="0">
                <a:solidFill>
                  <a:schemeClr val="tx1"/>
                </a:solidFill>
                <a:latin typeface="+mj-lt"/>
              </a:defRPr>
            </a:lvl1pPr>
          </a:lstStyle>
          <a:p>
            <a:pPr lvl="0"/>
            <a:r>
              <a:rPr lang="en-CA" dirty="0"/>
              <a:t>Click to add title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Tree>
    <p:extLst>
      <p:ext uri="{BB962C8B-B14F-4D97-AF65-F5344CB8AC3E}">
        <p14:creationId xmlns:p14="http://schemas.microsoft.com/office/powerpoint/2010/main" val="330323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picture_E23">
    <p:bg>
      <p:bgPr>
        <a:solidFill>
          <a:srgbClr val="AD4C24"/>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2"/>
          </p:nvPr>
        </p:nvSpPr>
        <p:spPr>
          <a:xfrm>
            <a:off x="0" y="771525"/>
            <a:ext cx="9144000" cy="6086475"/>
          </a:xfrm>
          <a:prstGeom prst="rect">
            <a:avLst/>
          </a:prstGeom>
        </p:spPr>
        <p:txBody>
          <a:bodyPr anchor="ctr"/>
          <a:lstStyle>
            <a:lvl1pPr marL="0" indent="0" algn="ctr">
              <a:buFontTx/>
              <a:buNone/>
              <a:defRPr sz="2000">
                <a:solidFill>
                  <a:schemeClr val="bg1"/>
                </a:solidFill>
              </a:defRPr>
            </a:lvl1pPr>
          </a:lstStyle>
          <a:p>
            <a:r>
              <a:rPr lang="en-US"/>
              <a:t>Click icon to add picture</a:t>
            </a:r>
            <a:endParaRPr lang="en-CA" dirty="0"/>
          </a:p>
        </p:txBody>
      </p:sp>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037417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_E23">
    <p:bg>
      <p:bgPr>
        <a:solidFill>
          <a:srgbClr val="AD4C24"/>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907285"/>
            <a:ext cx="8235471" cy="1800477"/>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sp>
        <p:nvSpPr>
          <p:cNvPr id="6" name="Text Placeholder 10"/>
          <p:cNvSpPr>
            <a:spLocks noGrp="1"/>
          </p:cNvSpPr>
          <p:nvPr>
            <p:ph type="body" sz="quarter" idx="11" hasCustomPrompt="1"/>
          </p:nvPr>
        </p:nvSpPr>
        <p:spPr>
          <a:xfrm>
            <a:off x="440700" y="3153839"/>
            <a:ext cx="6677277" cy="3183172"/>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8" name="Rectangle 7"/>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860594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E23">
    <p:bg>
      <p:bgPr>
        <a:solidFill>
          <a:srgbClr val="AD4C24"/>
        </a:solidFill>
        <a:effectLst/>
      </p:bgPr>
    </p:bg>
    <p:spTree>
      <p:nvGrpSpPr>
        <p:cNvPr id="1" name=""/>
        <p:cNvGrpSpPr/>
        <p:nvPr/>
      </p:nvGrpSpPr>
      <p:grpSpPr>
        <a:xfrm>
          <a:off x="0" y="0"/>
          <a:ext cx="0" cy="0"/>
          <a:chOff x="0" y="0"/>
          <a:chExt cx="0" cy="0"/>
        </a:xfrm>
      </p:grpSpPr>
      <p:sp>
        <p:nvSpPr>
          <p:cNvPr id="5" name="Text Placeholder 10"/>
          <p:cNvSpPr>
            <a:spLocks noGrp="1"/>
          </p:cNvSpPr>
          <p:nvPr>
            <p:ph type="body" sz="quarter" idx="11" hasCustomPrompt="1"/>
          </p:nvPr>
        </p:nvSpPr>
        <p:spPr>
          <a:xfrm>
            <a:off x="440702" y="1147484"/>
            <a:ext cx="6677276" cy="5189523"/>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3196457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_E24">
    <p:bg>
      <p:bgPr>
        <a:solidFill>
          <a:srgbClr val="1E71B8"/>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868381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_E24">
    <p:bg>
      <p:bgPr>
        <a:solidFill>
          <a:srgbClr val="1E71B8"/>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2"/>
          </p:nvPr>
        </p:nvSpPr>
        <p:spPr>
          <a:xfrm>
            <a:off x="0" y="771527"/>
            <a:ext cx="9144000" cy="6086481"/>
          </a:xfrm>
          <a:prstGeom prst="rect">
            <a:avLst/>
          </a:prstGeom>
        </p:spPr>
        <p:txBody>
          <a:bodyPr anchor="ctr"/>
          <a:lstStyle>
            <a:lvl1pPr marL="0" indent="0" algn="ctr">
              <a:buFontTx/>
              <a:buNone/>
              <a:defRPr sz="2000">
                <a:solidFill>
                  <a:schemeClr val="bg1"/>
                </a:solidFill>
              </a:defRPr>
            </a:lvl1pPr>
          </a:lstStyle>
          <a:p>
            <a:r>
              <a:rPr lang="en-US"/>
              <a:t>Click icon to add picture</a:t>
            </a:r>
            <a:endParaRPr lang="en-CA" dirty="0"/>
          </a:p>
        </p:txBody>
      </p:sp>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81302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_E24">
    <p:bg>
      <p:bgPr>
        <a:solidFill>
          <a:srgbClr val="1E71B8"/>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905435"/>
            <a:ext cx="8235471" cy="1802328"/>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sp>
        <p:nvSpPr>
          <p:cNvPr id="6" name="Text Placeholder 10"/>
          <p:cNvSpPr>
            <a:spLocks noGrp="1"/>
          </p:cNvSpPr>
          <p:nvPr>
            <p:ph type="body" sz="quarter" idx="11" hasCustomPrompt="1"/>
          </p:nvPr>
        </p:nvSpPr>
        <p:spPr>
          <a:xfrm>
            <a:off x="440700" y="3153839"/>
            <a:ext cx="6668312" cy="3183172"/>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8" name="Rectangle 7"/>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97790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_E24">
    <p:bg>
      <p:bgPr>
        <a:solidFill>
          <a:srgbClr val="1E71B8"/>
        </a:solidFill>
        <a:effectLst/>
      </p:bgPr>
    </p:bg>
    <p:spTree>
      <p:nvGrpSpPr>
        <p:cNvPr id="1" name=""/>
        <p:cNvGrpSpPr/>
        <p:nvPr/>
      </p:nvGrpSpPr>
      <p:grpSpPr>
        <a:xfrm>
          <a:off x="0" y="0"/>
          <a:ext cx="0" cy="0"/>
          <a:chOff x="0" y="0"/>
          <a:chExt cx="0" cy="0"/>
        </a:xfrm>
      </p:grpSpPr>
      <p:sp>
        <p:nvSpPr>
          <p:cNvPr id="5" name="Text Placeholder 10"/>
          <p:cNvSpPr>
            <a:spLocks noGrp="1"/>
          </p:cNvSpPr>
          <p:nvPr>
            <p:ph type="body" sz="quarter" idx="11" hasCustomPrompt="1"/>
          </p:nvPr>
        </p:nvSpPr>
        <p:spPr>
          <a:xfrm>
            <a:off x="440700" y="1147484"/>
            <a:ext cx="6668312" cy="5189523"/>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3062603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E25">
    <p:bg>
      <p:bgPr>
        <a:solidFill>
          <a:srgbClr val="7F217F"/>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8875725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picture_E25">
    <p:bg>
      <p:bgPr>
        <a:solidFill>
          <a:srgbClr val="7F217F"/>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2"/>
          </p:nvPr>
        </p:nvSpPr>
        <p:spPr>
          <a:xfrm>
            <a:off x="0" y="768352"/>
            <a:ext cx="9144000" cy="6089656"/>
          </a:xfrm>
          <a:prstGeom prst="rect">
            <a:avLst/>
          </a:prstGeom>
        </p:spPr>
        <p:txBody>
          <a:bodyPr anchor="ctr"/>
          <a:lstStyle>
            <a:lvl1pPr marL="0" indent="0" algn="ctr">
              <a:buFontTx/>
              <a:buNone/>
              <a:defRPr sz="2000">
                <a:solidFill>
                  <a:schemeClr val="bg1"/>
                </a:solidFill>
              </a:defRPr>
            </a:lvl1pPr>
          </a:lstStyle>
          <a:p>
            <a:r>
              <a:rPr lang="en-US"/>
              <a:t>Click icon to add picture</a:t>
            </a:r>
            <a:endParaRPr lang="en-CA" dirty="0"/>
          </a:p>
        </p:txBody>
      </p:sp>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3450165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ext_E25">
    <p:bg>
      <p:bgPr>
        <a:solidFill>
          <a:srgbClr val="7F217F"/>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907285"/>
            <a:ext cx="8235471" cy="1800477"/>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sp>
        <p:nvSpPr>
          <p:cNvPr id="6" name="Text Placeholder 10"/>
          <p:cNvSpPr>
            <a:spLocks noGrp="1"/>
          </p:cNvSpPr>
          <p:nvPr>
            <p:ph type="body" sz="quarter" idx="11" hasCustomPrompt="1"/>
          </p:nvPr>
        </p:nvSpPr>
        <p:spPr>
          <a:xfrm>
            <a:off x="440699" y="3153839"/>
            <a:ext cx="6677276" cy="3183172"/>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8" name="Rectangle 7"/>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394809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picture_E21">
    <p:bg>
      <p:bgPr>
        <a:solidFill>
          <a:schemeClr val="bg1"/>
        </a:solidFill>
        <a:effectLst/>
      </p:bgPr>
    </p:bg>
    <p:spTree>
      <p:nvGrpSpPr>
        <p:cNvPr id="1" name=""/>
        <p:cNvGrpSpPr/>
        <p:nvPr/>
      </p:nvGrpSpPr>
      <p:grpSpPr>
        <a:xfrm>
          <a:off x="0" y="0"/>
          <a:ext cx="0" cy="0"/>
          <a:chOff x="0" y="0"/>
          <a:chExt cx="0" cy="0"/>
        </a:xfrm>
      </p:grpSpPr>
      <p:sp>
        <p:nvSpPr>
          <p:cNvPr id="15" name="Picture Placeholder 12"/>
          <p:cNvSpPr>
            <a:spLocks noGrp="1"/>
          </p:cNvSpPr>
          <p:nvPr>
            <p:ph type="pic" sz="quarter" idx="12"/>
          </p:nvPr>
        </p:nvSpPr>
        <p:spPr>
          <a:xfrm>
            <a:off x="0" y="771525"/>
            <a:ext cx="9144000" cy="6086475"/>
          </a:xfrm>
          <a:prstGeom prst="rect">
            <a:avLst/>
          </a:prstGeom>
        </p:spPr>
        <p:txBody>
          <a:bodyPr anchor="ctr"/>
          <a:lstStyle>
            <a:lvl1pPr marL="0" indent="0" algn="ctr">
              <a:buFontTx/>
              <a:buNone/>
              <a:defRPr sz="2000">
                <a:solidFill>
                  <a:schemeClr val="bg1"/>
                </a:solidFill>
              </a:defRPr>
            </a:lvl1pPr>
          </a:lstStyle>
          <a:p>
            <a:r>
              <a:rPr lang="en-US" dirty="0"/>
              <a:t>Click icon to add picture</a:t>
            </a:r>
            <a:endParaRPr lang="en-CA" dirty="0"/>
          </a:p>
        </p:txBody>
      </p:sp>
      <p:sp>
        <p:nvSpPr>
          <p:cNvPr id="16" name="Text Placeholder 8"/>
          <p:cNvSpPr>
            <a:spLocks noGrp="1"/>
          </p:cNvSpPr>
          <p:nvPr>
            <p:ph type="body" sz="quarter" idx="10" hasCustomPrompt="1"/>
          </p:nvPr>
        </p:nvSpPr>
        <p:spPr>
          <a:xfrm>
            <a:off x="440702" y="1255060"/>
            <a:ext cx="8235471" cy="1849645"/>
          </a:xfrm>
          <a:prstGeom prst="rect">
            <a:avLst/>
          </a:prstGeom>
        </p:spPr>
        <p:txBody>
          <a:bodyPr/>
          <a:lstStyle>
            <a:lvl1pPr marL="0" indent="0">
              <a:lnSpc>
                <a:spcPct val="100000"/>
              </a:lnSpc>
              <a:spcBef>
                <a:spcPts val="0"/>
              </a:spcBef>
              <a:buFontTx/>
              <a:buNone/>
              <a:defRPr sz="4800" baseline="0">
                <a:solidFill>
                  <a:schemeClr val="tx1"/>
                </a:solidFill>
                <a:latin typeface="+mj-lt"/>
              </a:defRPr>
            </a:lvl1pPr>
          </a:lstStyle>
          <a:p>
            <a:pPr lvl="0"/>
            <a:r>
              <a:rPr lang="en-CA" dirty="0"/>
              <a:t>Click to add title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baseline="0" smtClean="0">
                <a:solidFill>
                  <a:schemeClr val="tx1"/>
                </a:solidFill>
              </a:rPr>
              <a:pPr/>
              <a:t>‹#›</a:t>
            </a:fld>
            <a:endParaRPr lang="fr-CA" sz="1333" baseline="0" dirty="0">
              <a:solidFill>
                <a:schemeClr val="tx1"/>
              </a:solidFill>
            </a:endParaRPr>
          </a:p>
        </p:txBody>
      </p:sp>
    </p:spTree>
    <p:extLst>
      <p:ext uri="{BB962C8B-B14F-4D97-AF65-F5344CB8AC3E}">
        <p14:creationId xmlns:p14="http://schemas.microsoft.com/office/powerpoint/2010/main" val="1791948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_E25">
    <p:bg>
      <p:bgPr>
        <a:solidFill>
          <a:srgbClr val="7F217F"/>
        </a:solidFill>
        <a:effectLst/>
      </p:bgPr>
    </p:bg>
    <p:spTree>
      <p:nvGrpSpPr>
        <p:cNvPr id="1" name=""/>
        <p:cNvGrpSpPr/>
        <p:nvPr/>
      </p:nvGrpSpPr>
      <p:grpSpPr>
        <a:xfrm>
          <a:off x="0" y="0"/>
          <a:ext cx="0" cy="0"/>
          <a:chOff x="0" y="0"/>
          <a:chExt cx="0" cy="0"/>
        </a:xfrm>
      </p:grpSpPr>
      <p:sp>
        <p:nvSpPr>
          <p:cNvPr id="8" name="Text Placeholder 10"/>
          <p:cNvSpPr>
            <a:spLocks noGrp="1"/>
          </p:cNvSpPr>
          <p:nvPr>
            <p:ph type="body" sz="quarter" idx="11" hasCustomPrompt="1"/>
          </p:nvPr>
        </p:nvSpPr>
        <p:spPr>
          <a:xfrm>
            <a:off x="440701" y="1138517"/>
            <a:ext cx="6659347" cy="5198488"/>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702766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_E26">
    <p:bg>
      <p:bgPr>
        <a:solidFill>
          <a:schemeClr val="tx1"/>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46311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picture_E26">
    <p:bg>
      <p:bgPr>
        <a:solidFill>
          <a:schemeClr val="tx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2"/>
          </p:nvPr>
        </p:nvSpPr>
        <p:spPr>
          <a:xfrm>
            <a:off x="0" y="771527"/>
            <a:ext cx="9144000" cy="6086476"/>
          </a:xfrm>
          <a:prstGeom prst="rect">
            <a:avLst/>
          </a:prstGeom>
        </p:spPr>
        <p:txBody>
          <a:bodyPr anchor="ctr"/>
          <a:lstStyle>
            <a:lvl1pPr marL="0" indent="0" algn="ctr">
              <a:buFontTx/>
              <a:buNone/>
              <a:defRPr sz="2000">
                <a:solidFill>
                  <a:schemeClr val="bg1"/>
                </a:solidFill>
              </a:defRPr>
            </a:lvl1pPr>
          </a:lstStyle>
          <a:p>
            <a:r>
              <a:rPr lang="en-US"/>
              <a:t>Click icon to add picture</a:t>
            </a:r>
            <a:endParaRPr lang="en-CA" dirty="0"/>
          </a:p>
        </p:txBody>
      </p:sp>
      <p:sp>
        <p:nvSpPr>
          <p:cNvPr id="5" name="Text Placeholder 8"/>
          <p:cNvSpPr>
            <a:spLocks noGrp="1"/>
          </p:cNvSpPr>
          <p:nvPr>
            <p:ph type="body" sz="quarter" idx="10" hasCustomPrompt="1"/>
          </p:nvPr>
        </p:nvSpPr>
        <p:spPr>
          <a:xfrm>
            <a:off x="440702" y="1264024"/>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205651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ext_E26">
    <p:bg>
      <p:bgPr>
        <a:solidFill>
          <a:schemeClr val="tx1"/>
        </a:solidFill>
        <a:effectLst/>
      </p:bgPr>
    </p:bg>
    <p:spTree>
      <p:nvGrpSpPr>
        <p:cNvPr id="1" name=""/>
        <p:cNvGrpSpPr/>
        <p:nvPr/>
      </p:nvGrpSpPr>
      <p:grpSpPr>
        <a:xfrm>
          <a:off x="0" y="0"/>
          <a:ext cx="0" cy="0"/>
          <a:chOff x="0" y="0"/>
          <a:chExt cx="0" cy="0"/>
        </a:xfrm>
      </p:grpSpPr>
      <p:sp>
        <p:nvSpPr>
          <p:cNvPr id="3" name="Text Placeholder 8"/>
          <p:cNvSpPr>
            <a:spLocks noGrp="1"/>
          </p:cNvSpPr>
          <p:nvPr>
            <p:ph type="body" sz="quarter" idx="10" hasCustomPrompt="1"/>
          </p:nvPr>
        </p:nvSpPr>
        <p:spPr>
          <a:xfrm>
            <a:off x="440702" y="914401"/>
            <a:ext cx="8235471" cy="1793363"/>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sp>
        <p:nvSpPr>
          <p:cNvPr id="4" name="Text Placeholder 10"/>
          <p:cNvSpPr>
            <a:spLocks noGrp="1"/>
          </p:cNvSpPr>
          <p:nvPr>
            <p:ph type="body" sz="quarter" idx="11" hasCustomPrompt="1"/>
          </p:nvPr>
        </p:nvSpPr>
        <p:spPr>
          <a:xfrm>
            <a:off x="440700" y="3153839"/>
            <a:ext cx="6668312" cy="3183172"/>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707541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_E26">
    <p:bg>
      <p:bgPr>
        <a:solidFill>
          <a:schemeClr val="tx1"/>
        </a:solidFill>
        <a:effectLst/>
      </p:bgPr>
    </p:bg>
    <p:spTree>
      <p:nvGrpSpPr>
        <p:cNvPr id="1" name=""/>
        <p:cNvGrpSpPr/>
        <p:nvPr/>
      </p:nvGrpSpPr>
      <p:grpSpPr>
        <a:xfrm>
          <a:off x="0" y="0"/>
          <a:ext cx="0" cy="0"/>
          <a:chOff x="0" y="0"/>
          <a:chExt cx="0" cy="0"/>
        </a:xfrm>
      </p:grpSpPr>
      <p:sp>
        <p:nvSpPr>
          <p:cNvPr id="3" name="Text Placeholder 10"/>
          <p:cNvSpPr>
            <a:spLocks noGrp="1"/>
          </p:cNvSpPr>
          <p:nvPr>
            <p:ph type="body" sz="quarter" idx="11" hasCustomPrompt="1"/>
          </p:nvPr>
        </p:nvSpPr>
        <p:spPr>
          <a:xfrm>
            <a:off x="440700" y="1156447"/>
            <a:ext cx="6668312" cy="5180559"/>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5" name="Rectangle 4"/>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294118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ext_E27">
    <p:bg>
      <p:bgPr>
        <a:solidFill>
          <a:schemeClr val="bg1"/>
        </a:solidFill>
        <a:effectLst/>
      </p:bgPr>
    </p:bg>
    <p:spTree>
      <p:nvGrpSpPr>
        <p:cNvPr id="1" name=""/>
        <p:cNvGrpSpPr/>
        <p:nvPr/>
      </p:nvGrpSpPr>
      <p:grpSpPr>
        <a:xfrm>
          <a:off x="0" y="0"/>
          <a:ext cx="0" cy="0"/>
          <a:chOff x="0" y="0"/>
          <a:chExt cx="0" cy="0"/>
        </a:xfrm>
      </p:grpSpPr>
      <p:sp>
        <p:nvSpPr>
          <p:cNvPr id="3" name="Text Placeholder 8"/>
          <p:cNvSpPr>
            <a:spLocks noGrp="1"/>
          </p:cNvSpPr>
          <p:nvPr>
            <p:ph type="body" sz="quarter" idx="10" hasCustomPrompt="1"/>
          </p:nvPr>
        </p:nvSpPr>
        <p:spPr>
          <a:xfrm>
            <a:off x="440702" y="907285"/>
            <a:ext cx="8235471" cy="1800477"/>
          </a:xfrm>
          <a:prstGeom prst="rect">
            <a:avLst/>
          </a:prstGeom>
        </p:spPr>
        <p:txBody>
          <a:bodyPr/>
          <a:lstStyle>
            <a:lvl1pPr marL="0" indent="0">
              <a:lnSpc>
                <a:spcPct val="100000"/>
              </a:lnSpc>
              <a:spcBef>
                <a:spcPts val="0"/>
              </a:spcBef>
              <a:buFontTx/>
              <a:buNone/>
              <a:defRPr sz="4800" baseline="0">
                <a:solidFill>
                  <a:schemeClr val="tx1"/>
                </a:solidFill>
                <a:latin typeface="+mj-lt"/>
              </a:defRPr>
            </a:lvl1pPr>
          </a:lstStyle>
          <a:p>
            <a:pPr lvl="0"/>
            <a:r>
              <a:rPr lang="en-CA" dirty="0"/>
              <a:t>Click to add title</a:t>
            </a:r>
          </a:p>
        </p:txBody>
      </p:sp>
      <p:sp>
        <p:nvSpPr>
          <p:cNvPr id="4" name="Text Placeholder 10"/>
          <p:cNvSpPr>
            <a:spLocks noGrp="1"/>
          </p:cNvSpPr>
          <p:nvPr>
            <p:ph type="body" sz="quarter" idx="11" hasCustomPrompt="1"/>
          </p:nvPr>
        </p:nvSpPr>
        <p:spPr>
          <a:xfrm>
            <a:off x="440701" y="3153839"/>
            <a:ext cx="6659347" cy="3183172"/>
          </a:xfrm>
          <a:prstGeom prst="rect">
            <a:avLst/>
          </a:prstGeom>
        </p:spPr>
        <p:txBody>
          <a:bodyPr/>
          <a:lstStyle>
            <a:lvl1pPr marL="0" indent="0">
              <a:lnSpc>
                <a:spcPct val="100000"/>
              </a:lnSpc>
              <a:spcBef>
                <a:spcPts val="0"/>
              </a:spcBef>
              <a:buFontTx/>
              <a:buNone/>
              <a:defRPr sz="2400">
                <a:solidFill>
                  <a:schemeClr val="tx1"/>
                </a:solidFill>
              </a:defRPr>
            </a:lvl1pPr>
          </a:lstStyle>
          <a:p>
            <a:pPr lvl="0"/>
            <a:r>
              <a:rPr lang="en-US" dirty="0"/>
              <a:t>Click to add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tx1"/>
                </a:solidFill>
              </a:rPr>
              <a:pPr/>
              <a:t>‹#›</a:t>
            </a:fld>
            <a:endParaRPr lang="fr-CA" sz="1333" dirty="0">
              <a:solidFill>
                <a:schemeClr val="tx1"/>
              </a:solidFill>
            </a:endParaRPr>
          </a:p>
        </p:txBody>
      </p:sp>
    </p:spTree>
    <p:extLst>
      <p:ext uri="{BB962C8B-B14F-4D97-AF65-F5344CB8AC3E}">
        <p14:creationId xmlns:p14="http://schemas.microsoft.com/office/powerpoint/2010/main" val="2996861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_E27">
    <p:bg>
      <p:bgPr>
        <a:solidFill>
          <a:schemeClr val="bg1"/>
        </a:solidFill>
        <a:effectLst/>
      </p:bgPr>
    </p:bg>
    <p:spTree>
      <p:nvGrpSpPr>
        <p:cNvPr id="1" name=""/>
        <p:cNvGrpSpPr/>
        <p:nvPr/>
      </p:nvGrpSpPr>
      <p:grpSpPr>
        <a:xfrm>
          <a:off x="0" y="0"/>
          <a:ext cx="0" cy="0"/>
          <a:chOff x="0" y="0"/>
          <a:chExt cx="0" cy="0"/>
        </a:xfrm>
      </p:grpSpPr>
      <p:sp>
        <p:nvSpPr>
          <p:cNvPr id="3" name="Text Placeholder 10"/>
          <p:cNvSpPr>
            <a:spLocks noGrp="1"/>
          </p:cNvSpPr>
          <p:nvPr>
            <p:ph type="body" sz="quarter" idx="11" hasCustomPrompt="1"/>
          </p:nvPr>
        </p:nvSpPr>
        <p:spPr>
          <a:xfrm>
            <a:off x="440700" y="1156449"/>
            <a:ext cx="6663661" cy="5181305"/>
          </a:xfrm>
          <a:prstGeom prst="rect">
            <a:avLst/>
          </a:prstGeom>
        </p:spPr>
        <p:txBody>
          <a:bodyPr/>
          <a:lstStyle>
            <a:lvl1pPr marL="0" indent="0">
              <a:lnSpc>
                <a:spcPct val="100000"/>
              </a:lnSpc>
              <a:spcBef>
                <a:spcPts val="0"/>
              </a:spcBef>
              <a:buFontTx/>
              <a:buNone/>
              <a:defRPr sz="2400">
                <a:solidFill>
                  <a:schemeClr val="tx1"/>
                </a:solidFill>
              </a:defRPr>
            </a:lvl1pPr>
          </a:lstStyle>
          <a:p>
            <a:pPr lvl="0"/>
            <a:r>
              <a:rPr lang="en-US" dirty="0"/>
              <a:t>Click to add text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5" name="Rectangle 4"/>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tx1"/>
                </a:solidFill>
              </a:rPr>
              <a:pPr/>
              <a:t>‹#›</a:t>
            </a:fld>
            <a:endParaRPr lang="fr-CA" sz="1333" dirty="0">
              <a:solidFill>
                <a:schemeClr val="tx1"/>
              </a:solidFill>
            </a:endParaRPr>
          </a:p>
        </p:txBody>
      </p:sp>
    </p:spTree>
    <p:extLst>
      <p:ext uri="{BB962C8B-B14F-4D97-AF65-F5344CB8AC3E}">
        <p14:creationId xmlns:p14="http://schemas.microsoft.com/office/powerpoint/2010/main" val="50087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_E21">
    <p:bg>
      <p:bgPr>
        <a:solidFill>
          <a:schemeClr val="bg1"/>
        </a:solidFill>
        <a:effectLst/>
      </p:bgPr>
    </p:bg>
    <p:spTree>
      <p:nvGrpSpPr>
        <p:cNvPr id="1" name=""/>
        <p:cNvGrpSpPr/>
        <p:nvPr/>
      </p:nvGrpSpPr>
      <p:grpSpPr>
        <a:xfrm>
          <a:off x="0" y="0"/>
          <a:ext cx="0" cy="0"/>
          <a:chOff x="0" y="0"/>
          <a:chExt cx="0" cy="0"/>
        </a:xfrm>
      </p:grpSpPr>
      <p:sp>
        <p:nvSpPr>
          <p:cNvPr id="12" name="Text Placeholder 8"/>
          <p:cNvSpPr>
            <a:spLocks noGrp="1"/>
          </p:cNvSpPr>
          <p:nvPr>
            <p:ph type="body" sz="quarter" idx="10" hasCustomPrompt="1"/>
          </p:nvPr>
        </p:nvSpPr>
        <p:spPr>
          <a:xfrm>
            <a:off x="440702" y="907285"/>
            <a:ext cx="8235471" cy="1800477"/>
          </a:xfrm>
          <a:prstGeom prst="rect">
            <a:avLst/>
          </a:prstGeom>
        </p:spPr>
        <p:txBody>
          <a:bodyPr/>
          <a:lstStyle>
            <a:lvl1pPr marL="0" indent="0">
              <a:lnSpc>
                <a:spcPct val="100000"/>
              </a:lnSpc>
              <a:spcBef>
                <a:spcPts val="0"/>
              </a:spcBef>
              <a:buFontTx/>
              <a:buNone/>
              <a:defRPr sz="4800" baseline="0">
                <a:solidFill>
                  <a:schemeClr val="tx1"/>
                </a:solidFill>
                <a:latin typeface="+mj-lt"/>
              </a:defRPr>
            </a:lvl1pPr>
          </a:lstStyle>
          <a:p>
            <a:pPr lvl="0"/>
            <a:r>
              <a:rPr lang="en-CA" dirty="0"/>
              <a:t>Click to add title</a:t>
            </a:r>
          </a:p>
        </p:txBody>
      </p:sp>
      <p:sp>
        <p:nvSpPr>
          <p:cNvPr id="13" name="Text Placeholder 10"/>
          <p:cNvSpPr>
            <a:spLocks noGrp="1"/>
          </p:cNvSpPr>
          <p:nvPr>
            <p:ph type="body" sz="quarter" idx="11" hasCustomPrompt="1"/>
          </p:nvPr>
        </p:nvSpPr>
        <p:spPr>
          <a:xfrm>
            <a:off x="440700" y="3153839"/>
            <a:ext cx="6668312" cy="3183172"/>
          </a:xfrm>
          <a:prstGeom prst="rect">
            <a:avLst/>
          </a:prstGeom>
        </p:spPr>
        <p:txBody>
          <a:bodyPr/>
          <a:lstStyle>
            <a:lvl1pPr marL="0" indent="0">
              <a:lnSpc>
                <a:spcPct val="100000"/>
              </a:lnSpc>
              <a:spcBef>
                <a:spcPts val="0"/>
              </a:spcBef>
              <a:buFontTx/>
              <a:buNone/>
              <a:defRPr sz="2400" baseline="0">
                <a:solidFill>
                  <a:schemeClr val="tx1"/>
                </a:solidFill>
              </a:defRPr>
            </a:lvl1pPr>
          </a:lstStyle>
          <a:p>
            <a:pPr lvl="0"/>
            <a:r>
              <a:rPr lang="en-US" dirty="0"/>
              <a:t>Click to add text</a:t>
            </a:r>
          </a:p>
        </p:txBody>
      </p:sp>
      <p:sp>
        <p:nvSpPr>
          <p:cNvPr id="6" name="Rectangle 5"/>
          <p:cNvSpPr/>
          <p:nvPr userDrawn="1"/>
        </p:nvSpPr>
        <p:spPr>
          <a:xfrm>
            <a:off x="8505140" y="6324884"/>
            <a:ext cx="638861" cy="297454"/>
          </a:xfrm>
          <a:prstGeom prst="rect">
            <a:avLst/>
          </a:prstGeom>
        </p:spPr>
        <p:txBody>
          <a:bodyPr wrap="square">
            <a:spAutoFit/>
          </a:bodyPr>
          <a:lstStyle/>
          <a:p>
            <a:fld id="{02331D4B-F436-428B-A67B-030348AA8C70}" type="slidenum">
              <a:rPr lang="fr-CA" sz="1333" baseline="0" smtClean="0">
                <a:solidFill>
                  <a:schemeClr val="tx1"/>
                </a:solidFill>
              </a:rPr>
              <a:pPr/>
              <a:t>‹#›</a:t>
            </a:fld>
            <a:endParaRPr lang="fr-CA" sz="1333" baseline="0" dirty="0">
              <a:solidFill>
                <a:schemeClr val="tx1"/>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Tree>
    <p:extLst>
      <p:ext uri="{BB962C8B-B14F-4D97-AF65-F5344CB8AC3E}">
        <p14:creationId xmlns:p14="http://schemas.microsoft.com/office/powerpoint/2010/main" val="164301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_E21">
    <p:bg>
      <p:bgPr>
        <a:solidFill>
          <a:schemeClr val="bg1"/>
        </a:solidFill>
        <a:effectLst/>
      </p:bgPr>
    </p:bg>
    <p:spTree>
      <p:nvGrpSpPr>
        <p:cNvPr id="1" name=""/>
        <p:cNvGrpSpPr/>
        <p:nvPr/>
      </p:nvGrpSpPr>
      <p:grpSpPr>
        <a:xfrm>
          <a:off x="0" y="0"/>
          <a:ext cx="0" cy="0"/>
          <a:chOff x="0" y="0"/>
          <a:chExt cx="0" cy="0"/>
        </a:xfrm>
      </p:grpSpPr>
      <p:sp>
        <p:nvSpPr>
          <p:cNvPr id="10" name="Text Placeholder 10"/>
          <p:cNvSpPr>
            <a:spLocks noGrp="1"/>
          </p:cNvSpPr>
          <p:nvPr>
            <p:ph type="body" sz="quarter" idx="11" hasCustomPrompt="1"/>
          </p:nvPr>
        </p:nvSpPr>
        <p:spPr>
          <a:xfrm>
            <a:off x="440701" y="1147484"/>
            <a:ext cx="6659347" cy="5189523"/>
          </a:xfrm>
          <a:prstGeom prst="rect">
            <a:avLst/>
          </a:prstGeom>
        </p:spPr>
        <p:txBody>
          <a:bodyPr/>
          <a:lstStyle>
            <a:lvl1pPr marL="0" indent="0">
              <a:lnSpc>
                <a:spcPct val="100000"/>
              </a:lnSpc>
              <a:spcBef>
                <a:spcPts val="0"/>
              </a:spcBef>
              <a:buFontTx/>
              <a:buNone/>
              <a:defRPr sz="2400" baseline="0">
                <a:solidFill>
                  <a:schemeClr val="tx1"/>
                </a:solidFill>
              </a:defRPr>
            </a:lvl1pPr>
          </a:lstStyle>
          <a:p>
            <a:pPr lvl="0"/>
            <a:r>
              <a:rPr lang="en-US" dirty="0"/>
              <a:t>Click to add text</a:t>
            </a:r>
          </a:p>
        </p:txBody>
      </p:sp>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baseline="0" smtClean="0">
                <a:solidFill>
                  <a:schemeClr val="tx1"/>
                </a:solidFill>
              </a:rPr>
              <a:pPr/>
              <a:t>‹#›</a:t>
            </a:fld>
            <a:endParaRPr lang="fr-CA" sz="1333" baseline="0" dirty="0">
              <a:solidFill>
                <a:schemeClr val="tx1"/>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Tree>
    <p:extLst>
      <p:ext uri="{BB962C8B-B14F-4D97-AF65-F5344CB8AC3E}">
        <p14:creationId xmlns:p14="http://schemas.microsoft.com/office/powerpoint/2010/main" val="458365612"/>
      </p:ext>
    </p:extLst>
  </p:cSld>
  <p:clrMapOvr>
    <a:masterClrMapping/>
  </p:clrMapOvr>
  <p:extLst mod="1">
    <p:ext uri="{DCECCB84-F9BA-43D5-87BE-67443E8EF086}">
      <p15:sldGuideLst xmlns:p15="http://schemas.microsoft.com/office/powerpoint/2012/main">
        <p15:guide id="1" pos="37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E22">
    <p:bg>
      <p:bgPr>
        <a:solidFill>
          <a:srgbClr val="55833B"/>
        </a:solidFill>
        <a:effectLst/>
      </p:bgPr>
    </p:bg>
    <p:spTree>
      <p:nvGrpSpPr>
        <p:cNvPr id="1" name=""/>
        <p:cNvGrpSpPr/>
        <p:nvPr/>
      </p:nvGrpSpPr>
      <p:grpSpPr>
        <a:xfrm>
          <a:off x="0" y="0"/>
          <a:ext cx="0" cy="0"/>
          <a:chOff x="0" y="0"/>
          <a:chExt cx="0" cy="0"/>
        </a:xfrm>
      </p:grpSpPr>
      <p:sp>
        <p:nvSpPr>
          <p:cNvPr id="6" name="Text Placeholder 8"/>
          <p:cNvSpPr>
            <a:spLocks noGrp="1"/>
          </p:cNvSpPr>
          <p:nvPr>
            <p:ph type="body" sz="quarter" idx="10" hasCustomPrompt="1"/>
          </p:nvPr>
        </p:nvSpPr>
        <p:spPr>
          <a:xfrm>
            <a:off x="440702" y="1255060"/>
            <a:ext cx="8235471" cy="1849645"/>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25569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icture_E22">
    <p:bg>
      <p:bgPr>
        <a:solidFill>
          <a:srgbClr val="55833B"/>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2"/>
          </p:nvPr>
        </p:nvSpPr>
        <p:spPr>
          <a:xfrm>
            <a:off x="0" y="771525"/>
            <a:ext cx="9144000" cy="6086475"/>
          </a:xfrm>
          <a:prstGeom prst="rect">
            <a:avLst/>
          </a:prstGeom>
        </p:spPr>
        <p:txBody>
          <a:bodyPr anchor="ctr"/>
          <a:lstStyle>
            <a:lvl1pPr marL="0" indent="0" algn="ctr">
              <a:buFontTx/>
              <a:buNone/>
              <a:defRPr sz="2000">
                <a:solidFill>
                  <a:schemeClr val="bg1"/>
                </a:solidFill>
              </a:defRPr>
            </a:lvl1pPr>
          </a:lstStyle>
          <a:p>
            <a:r>
              <a:rPr lang="en-US"/>
              <a:t>Click icon to add picture</a:t>
            </a:r>
            <a:endParaRPr lang="en-CA" dirty="0"/>
          </a:p>
        </p:txBody>
      </p:sp>
      <p:sp>
        <p:nvSpPr>
          <p:cNvPr id="3" name="Text Placeholder 8"/>
          <p:cNvSpPr>
            <a:spLocks noGrp="1"/>
          </p:cNvSpPr>
          <p:nvPr>
            <p:ph type="body" sz="quarter" idx="10" hasCustomPrompt="1"/>
          </p:nvPr>
        </p:nvSpPr>
        <p:spPr>
          <a:xfrm>
            <a:off x="440702" y="1264025"/>
            <a:ext cx="8235471" cy="1840680"/>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5" name="Rectangle 4"/>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7531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_E22">
    <p:bg>
      <p:bgPr>
        <a:solidFill>
          <a:srgbClr val="55833B"/>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907285"/>
            <a:ext cx="8235471" cy="1800477"/>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sp>
        <p:nvSpPr>
          <p:cNvPr id="8" name="Text Placeholder 10"/>
          <p:cNvSpPr>
            <a:spLocks noGrp="1"/>
          </p:cNvSpPr>
          <p:nvPr>
            <p:ph type="body" sz="quarter" idx="11" hasCustomPrompt="1"/>
          </p:nvPr>
        </p:nvSpPr>
        <p:spPr>
          <a:xfrm>
            <a:off x="440701" y="3153839"/>
            <a:ext cx="6659347" cy="3183172"/>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7" name="Rectangle 6"/>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128736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_E22">
    <p:bg>
      <p:bgPr>
        <a:solidFill>
          <a:srgbClr val="55833B"/>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440700" y="1156448"/>
            <a:ext cx="6668312" cy="5180559"/>
          </a:xfrm>
          <a:prstGeom prst="rect">
            <a:avLst/>
          </a:prstGeom>
        </p:spPr>
        <p:txBody>
          <a:bodyPr/>
          <a:lstStyle>
            <a:lvl1pPr marL="0" indent="0">
              <a:lnSpc>
                <a:spcPct val="100000"/>
              </a:lnSpc>
              <a:spcBef>
                <a:spcPts val="0"/>
              </a:spcBef>
              <a:buFontTx/>
              <a:buNone/>
              <a:defRPr sz="2400">
                <a:solidFill>
                  <a:schemeClr val="bg1"/>
                </a:solidFill>
              </a:defRPr>
            </a:lvl1pPr>
          </a:lstStyle>
          <a:p>
            <a:pPr lvl="0"/>
            <a:r>
              <a:rPr lang="en-US" dirty="0"/>
              <a:t>Click to add text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
            <a:ext cx="1345187" cy="796545"/>
          </a:xfrm>
          <a:prstGeom prst="rect">
            <a:avLst/>
          </a:prstGeom>
        </p:spPr>
      </p:pic>
      <p:sp>
        <p:nvSpPr>
          <p:cNvPr id="5" name="Rectangle 4"/>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17875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E23">
    <p:bg>
      <p:bgPr>
        <a:solidFill>
          <a:srgbClr val="AD4C24"/>
        </a:solidFill>
        <a:effectLst/>
      </p:bgPr>
    </p:bg>
    <p:spTree>
      <p:nvGrpSpPr>
        <p:cNvPr id="1" name=""/>
        <p:cNvGrpSpPr/>
        <p:nvPr/>
      </p:nvGrpSpPr>
      <p:grpSpPr>
        <a:xfrm>
          <a:off x="0" y="0"/>
          <a:ext cx="0" cy="0"/>
          <a:chOff x="0" y="0"/>
          <a:chExt cx="0" cy="0"/>
        </a:xfrm>
      </p:grpSpPr>
      <p:sp>
        <p:nvSpPr>
          <p:cNvPr id="5" name="Text Placeholder 8"/>
          <p:cNvSpPr>
            <a:spLocks noGrp="1"/>
          </p:cNvSpPr>
          <p:nvPr>
            <p:ph type="body" sz="quarter" idx="10" hasCustomPrompt="1"/>
          </p:nvPr>
        </p:nvSpPr>
        <p:spPr>
          <a:xfrm>
            <a:off x="440702" y="1255060"/>
            <a:ext cx="8235471" cy="1849645"/>
          </a:xfrm>
          <a:prstGeom prst="rect">
            <a:avLst/>
          </a:prstGeom>
        </p:spPr>
        <p:txBody>
          <a:bodyPr/>
          <a:lstStyle>
            <a:lvl1pPr marL="0" indent="0">
              <a:lnSpc>
                <a:spcPct val="100000"/>
              </a:lnSpc>
              <a:spcBef>
                <a:spcPts val="0"/>
              </a:spcBef>
              <a:buFontTx/>
              <a:buNone/>
              <a:defRPr sz="4800" baseline="0">
                <a:solidFill>
                  <a:schemeClr val="bg1"/>
                </a:solidFill>
                <a:latin typeface="+mj-lt"/>
              </a:defRPr>
            </a:lvl1pPr>
          </a:lstStyle>
          <a:p>
            <a:pPr lvl="0"/>
            <a:r>
              <a:rPr lang="en-CA" dirty="0"/>
              <a:t>Click to add 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795131"/>
          </a:xfrm>
          <a:prstGeom prst="rect">
            <a:avLst/>
          </a:prstGeom>
        </p:spPr>
      </p:pic>
      <p:sp>
        <p:nvSpPr>
          <p:cNvPr id="4" name="Rectangle 3"/>
          <p:cNvSpPr/>
          <p:nvPr userDrawn="1"/>
        </p:nvSpPr>
        <p:spPr>
          <a:xfrm>
            <a:off x="8505140" y="6324884"/>
            <a:ext cx="638861" cy="297454"/>
          </a:xfrm>
          <a:prstGeom prst="rect">
            <a:avLst/>
          </a:prstGeom>
        </p:spPr>
        <p:txBody>
          <a:bodyPr wrap="square">
            <a:spAutoFit/>
          </a:bodyPr>
          <a:lstStyle/>
          <a:p>
            <a:fld id="{02331D4B-F436-428B-A67B-030348AA8C70}" type="slidenum">
              <a:rPr lang="fr-CA" sz="1333" smtClean="0">
                <a:solidFill>
                  <a:schemeClr val="bg1"/>
                </a:solidFill>
              </a:rPr>
              <a:pPr/>
              <a:t>‹#›</a:t>
            </a:fld>
            <a:endParaRPr lang="fr-CA" sz="1333" dirty="0">
              <a:solidFill>
                <a:schemeClr val="bg1"/>
              </a:solidFill>
            </a:endParaRPr>
          </a:p>
        </p:txBody>
      </p:sp>
    </p:spTree>
    <p:extLst>
      <p:ext uri="{BB962C8B-B14F-4D97-AF65-F5344CB8AC3E}">
        <p14:creationId xmlns:p14="http://schemas.microsoft.com/office/powerpoint/2010/main" val="290992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932817"/>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50" r:id="rId5"/>
    <p:sldLayoutId id="2147483660" r:id="rId6"/>
    <p:sldLayoutId id="2147483661" r:id="rId7"/>
    <p:sldLayoutId id="2147483662" r:id="rId8"/>
    <p:sldLayoutId id="2147483663" r:id="rId9"/>
    <p:sldLayoutId id="2147483672" r:id="rId10"/>
    <p:sldLayoutId id="2147483673" r:id="rId11"/>
    <p:sldLayoutId id="2147483674" r:id="rId12"/>
    <p:sldLayoutId id="2147483664" r:id="rId13"/>
    <p:sldLayoutId id="2147483669" r:id="rId14"/>
    <p:sldLayoutId id="2147483670" r:id="rId15"/>
    <p:sldLayoutId id="2147483671" r:id="rId16"/>
    <p:sldLayoutId id="2147483665" r:id="rId17"/>
    <p:sldLayoutId id="2147483666" r:id="rId18"/>
    <p:sldLayoutId id="2147483668" r:id="rId19"/>
    <p:sldLayoutId id="2147483667" r:id="rId20"/>
    <p:sldLayoutId id="2147483681" r:id="rId21"/>
    <p:sldLayoutId id="2147483682" r:id="rId22"/>
    <p:sldLayoutId id="2147483675" r:id="rId23"/>
    <p:sldLayoutId id="2147483676" r:id="rId24"/>
    <p:sldLayoutId id="2147483677" r:id="rId25"/>
    <p:sldLayoutId id="2147483678" r:id="rId26"/>
  </p:sldLayoutIdLst>
  <p:hf hdr="0" ftr="0" dt="0"/>
  <p:txStyles>
    <p:titleStyle>
      <a:lvl1pPr algn="l" defTabSz="68575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50"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14" indent="-171438" algn="l" defTabSz="68575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7" indent="-171438" algn="l" defTabSz="68575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1"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935"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810"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683"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558"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434" indent="-171438" algn="l" defTabSz="68575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50" rtl="0" eaLnBrk="1" latinLnBrk="0" hangingPunct="1">
        <a:defRPr sz="1400" kern="1200">
          <a:solidFill>
            <a:schemeClr val="tx1"/>
          </a:solidFill>
          <a:latin typeface="+mn-lt"/>
          <a:ea typeface="+mn-ea"/>
          <a:cs typeface="+mn-cs"/>
        </a:defRPr>
      </a:lvl1pPr>
      <a:lvl2pPr marL="342874" algn="l" defTabSz="685750" rtl="0" eaLnBrk="1" latinLnBrk="0" hangingPunct="1">
        <a:defRPr sz="1400" kern="1200">
          <a:solidFill>
            <a:schemeClr val="tx1"/>
          </a:solidFill>
          <a:latin typeface="+mn-lt"/>
          <a:ea typeface="+mn-ea"/>
          <a:cs typeface="+mn-cs"/>
        </a:defRPr>
      </a:lvl2pPr>
      <a:lvl3pPr marL="685750" algn="l" defTabSz="685750" rtl="0" eaLnBrk="1" latinLnBrk="0" hangingPunct="1">
        <a:defRPr sz="1400" kern="1200">
          <a:solidFill>
            <a:schemeClr val="tx1"/>
          </a:solidFill>
          <a:latin typeface="+mn-lt"/>
          <a:ea typeface="+mn-ea"/>
          <a:cs typeface="+mn-cs"/>
        </a:defRPr>
      </a:lvl3pPr>
      <a:lvl4pPr marL="1028624" algn="l" defTabSz="685750" rtl="0" eaLnBrk="1" latinLnBrk="0" hangingPunct="1">
        <a:defRPr sz="1400" kern="1200">
          <a:solidFill>
            <a:schemeClr val="tx1"/>
          </a:solidFill>
          <a:latin typeface="+mn-lt"/>
          <a:ea typeface="+mn-ea"/>
          <a:cs typeface="+mn-cs"/>
        </a:defRPr>
      </a:lvl4pPr>
      <a:lvl5pPr marL="1371498" algn="l" defTabSz="685750" rtl="0" eaLnBrk="1" latinLnBrk="0" hangingPunct="1">
        <a:defRPr sz="1400" kern="1200">
          <a:solidFill>
            <a:schemeClr val="tx1"/>
          </a:solidFill>
          <a:latin typeface="+mn-lt"/>
          <a:ea typeface="+mn-ea"/>
          <a:cs typeface="+mn-cs"/>
        </a:defRPr>
      </a:lvl5pPr>
      <a:lvl6pPr marL="1714372" algn="l" defTabSz="685750" rtl="0" eaLnBrk="1" latinLnBrk="0" hangingPunct="1">
        <a:defRPr sz="1400" kern="1200">
          <a:solidFill>
            <a:schemeClr val="tx1"/>
          </a:solidFill>
          <a:latin typeface="+mn-lt"/>
          <a:ea typeface="+mn-ea"/>
          <a:cs typeface="+mn-cs"/>
        </a:defRPr>
      </a:lvl6pPr>
      <a:lvl7pPr marL="2057247" algn="l" defTabSz="685750" rtl="0" eaLnBrk="1" latinLnBrk="0" hangingPunct="1">
        <a:defRPr sz="1400" kern="1200">
          <a:solidFill>
            <a:schemeClr val="tx1"/>
          </a:solidFill>
          <a:latin typeface="+mn-lt"/>
          <a:ea typeface="+mn-ea"/>
          <a:cs typeface="+mn-cs"/>
        </a:defRPr>
      </a:lvl7pPr>
      <a:lvl8pPr marL="2400120" algn="l" defTabSz="685750" rtl="0" eaLnBrk="1" latinLnBrk="0" hangingPunct="1">
        <a:defRPr sz="1400" kern="1200">
          <a:solidFill>
            <a:schemeClr val="tx1"/>
          </a:solidFill>
          <a:latin typeface="+mn-lt"/>
          <a:ea typeface="+mn-ea"/>
          <a:cs typeface="+mn-cs"/>
        </a:defRPr>
      </a:lvl8pPr>
      <a:lvl9pPr marL="2742994" algn="l" defTabSz="68575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permis-permits@pc.gc.ca" TargetMode="External"/><Relationship Id="rId2" Type="http://schemas.openxmlformats.org/officeDocument/2006/relationships/hyperlink" Target="http://www.parkscanada.gc.ca/"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65" y="1562385"/>
            <a:ext cx="8235471" cy="3924017"/>
          </a:xfrm>
        </p:spPr>
        <p:txBody>
          <a:bodyPr/>
          <a:lstStyle/>
          <a:p>
            <a:pPr>
              <a:lnSpc>
                <a:spcPts val="5067"/>
              </a:lnSpc>
            </a:pPr>
            <a:r>
              <a:rPr lang="en-CA" dirty="0"/>
              <a:t>Review of Parks Canada’s Planning Permit Process</a:t>
            </a:r>
          </a:p>
          <a:p>
            <a:pPr>
              <a:lnSpc>
                <a:spcPts val="5067"/>
              </a:lnSpc>
            </a:pPr>
            <a:endParaRPr lang="en-CA" sz="3600" dirty="0"/>
          </a:p>
          <a:p>
            <a:pPr>
              <a:lnSpc>
                <a:spcPts val="5067"/>
              </a:lnSpc>
            </a:pPr>
            <a:r>
              <a:rPr lang="en-CA" sz="3600" dirty="0"/>
              <a:t>Presentation to Stakeholders</a:t>
            </a:r>
          </a:p>
          <a:p>
            <a:endParaRPr lang="en-CA" sz="1000" dirty="0"/>
          </a:p>
          <a:p>
            <a:endParaRPr lang="en-CA" sz="1000" dirty="0"/>
          </a:p>
          <a:p>
            <a:endParaRPr lang="en-CA" sz="1000" dirty="0"/>
          </a:p>
          <a:p>
            <a:endParaRPr lang="en-CA" sz="1000" dirty="0"/>
          </a:p>
          <a:p>
            <a:r>
              <a:rPr lang="en-CA" sz="1067" dirty="0"/>
              <a:t>Summer 2018</a:t>
            </a:r>
          </a:p>
          <a:p>
            <a:r>
              <a:rPr lang="en-CA" sz="1067" dirty="0"/>
              <a:t>Strategic Policy and Investment Directorate</a:t>
            </a:r>
          </a:p>
          <a:p>
            <a:r>
              <a:rPr lang="en-CA" sz="1067" dirty="0"/>
              <a:t>Parks Canada</a:t>
            </a:r>
          </a:p>
        </p:txBody>
      </p:sp>
    </p:spTree>
    <p:extLst>
      <p:ext uri="{BB962C8B-B14F-4D97-AF65-F5344CB8AC3E}">
        <p14:creationId xmlns:p14="http://schemas.microsoft.com/office/powerpoint/2010/main" val="778863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What is Not Included in this Review?</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While directly linked to the planning review process, these consultations are not about making changes to:</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Management Plans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Community Plans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Commercial caps for townsites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Boundaries of townsites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Site specific zoning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Lease and licensing terms, arrangements and processes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Commercial ski area land management planning processes</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We are, however, considering how a new planning permit process can support these important authorities and processes.</a:t>
            </a:r>
          </a:p>
          <a:p>
            <a:pPr marL="720725"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Once we have an idea of what regulatory authorities are required, a review of existing policies and land use plans will begin to ensure harmonization.</a:t>
            </a:r>
          </a:p>
        </p:txBody>
      </p:sp>
    </p:spTree>
    <p:extLst>
      <p:ext uri="{BB962C8B-B14F-4D97-AF65-F5344CB8AC3E}">
        <p14:creationId xmlns:p14="http://schemas.microsoft.com/office/powerpoint/2010/main" val="61126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How Can You Participate?</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Information on the project, including dates and locations for public open houses and how to provide feedback is posted on our website:</a:t>
            </a:r>
          </a:p>
          <a:p>
            <a:pPr marL="720725" indent="-342900">
              <a:lnSpc>
                <a:spcPts val="2000"/>
              </a:lnSpc>
              <a:buFont typeface="Wingdings" panose="05000000000000000000" pitchFamily="2" charset="2"/>
              <a:buChar char="§"/>
            </a:pPr>
            <a:r>
              <a:rPr lang="en-CA" sz="1600" dirty="0" err="1">
                <a:ea typeface="Calibri" panose="020F0502020204030204" pitchFamily="34" charset="0"/>
                <a:cs typeface="Times New Roman" panose="02020603050405020304" pitchFamily="18" charset="0"/>
                <a:hlinkClick r:id="rId2"/>
              </a:rPr>
              <a:t>www.parkscanada.gc.ca</a:t>
            </a:r>
            <a:r>
              <a:rPr lang="en-CA" sz="1600" dirty="0">
                <a:ea typeface="Calibri" panose="020F0502020204030204" pitchFamily="34" charset="0"/>
                <a:cs typeface="Times New Roman" panose="02020603050405020304" pitchFamily="18" charset="0"/>
              </a:rPr>
              <a:t> </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All consultation documents can be downloaded from this site such as: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Presentation to Stakeholders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Discussion Paper</a:t>
            </a:r>
          </a:p>
          <a:p>
            <a:pPr marL="720725" indent="-342900">
              <a:lnSpc>
                <a:spcPts val="2000"/>
              </a:lnSpc>
              <a:buFont typeface="Wingdings" panose="05000000000000000000" pitchFamily="2" charset="2"/>
              <a:buChar char="§"/>
            </a:pPr>
            <a:r>
              <a:rPr lang="fr-CA" sz="1600" dirty="0" err="1">
                <a:ea typeface="Calibri" panose="020F0502020204030204" pitchFamily="34" charset="0"/>
                <a:cs typeface="Times New Roman" panose="02020603050405020304" pitchFamily="18" charset="0"/>
              </a:rPr>
              <a:t>Backgrounder</a:t>
            </a: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Please provide any comments and feedback on this consultation process and our discussion documents to:</a:t>
            </a:r>
          </a:p>
          <a:p>
            <a:pPr marL="720725" indent="-342900">
              <a:lnSpc>
                <a:spcPts val="2000"/>
              </a:lnSpc>
              <a:buFont typeface="Wingdings" panose="05000000000000000000" pitchFamily="2" charset="2"/>
              <a:buChar char="§"/>
            </a:pPr>
            <a:r>
              <a:rPr lang="en-CA" sz="1600" dirty="0" err="1">
                <a:ea typeface="Calibri" panose="020F0502020204030204" pitchFamily="34" charset="0"/>
                <a:cs typeface="Times New Roman" panose="02020603050405020304" pitchFamily="18" charset="0"/>
                <a:hlinkClick r:id="rId3"/>
              </a:rPr>
              <a:t>permis-permits@pc.gc.ca</a:t>
            </a:r>
            <a:r>
              <a:rPr lang="en-CA" sz="1600" dirty="0">
                <a:ea typeface="Calibri" panose="020F0502020204030204" pitchFamily="34" charset="0"/>
                <a:cs typeface="Times New Roman" panose="02020603050405020304" pitchFamily="18" charset="0"/>
              </a:rPr>
              <a:t> </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87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Next Steps</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The work will unfold in a step-wise fashion.  With your input during consultations:</a:t>
            </a:r>
          </a:p>
          <a:p>
            <a:pPr marL="720725"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New regulations will be drafted.</a:t>
            </a:r>
          </a:p>
          <a:p>
            <a:pPr marL="720725"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Land Use Policies and directives will be revised.</a:t>
            </a:r>
          </a:p>
          <a:p>
            <a:pPr marL="720725"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New regulations will be brought into force.</a:t>
            </a:r>
          </a:p>
          <a:p>
            <a:pPr marL="720725"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49238">
              <a:lnSpc>
                <a:spcPts val="2000"/>
              </a:lnSpc>
            </a:pPr>
            <a:r>
              <a:rPr lang="en-CA" sz="1600" dirty="0">
                <a:ea typeface="Calibri" panose="020F0502020204030204" pitchFamily="34" charset="0"/>
                <a:cs typeface="Times New Roman" panose="02020603050405020304" pitchFamily="18" charset="0"/>
              </a:rPr>
              <a:t>As the consultation process concludes we will also post our What We Heard Report.</a:t>
            </a:r>
          </a:p>
          <a:p>
            <a:pPr marL="249238">
              <a:lnSpc>
                <a:spcPts val="2000"/>
              </a:lnSpc>
            </a:pPr>
            <a:endParaRPr lang="en-CA" sz="1600" dirty="0">
              <a:ea typeface="Calibri" panose="020F0502020204030204" pitchFamily="34" charset="0"/>
              <a:cs typeface="Times New Roman" panose="02020603050405020304" pitchFamily="18" charset="0"/>
            </a:endParaRPr>
          </a:p>
          <a:p>
            <a:pPr marL="249238" algn="ctr">
              <a:lnSpc>
                <a:spcPts val="2000"/>
              </a:lnSpc>
            </a:pPr>
            <a:endParaRPr lang="en-CA" sz="2000" dirty="0">
              <a:ea typeface="Calibri" panose="020F0502020204030204" pitchFamily="34" charset="0"/>
              <a:cs typeface="Times New Roman" panose="02020603050405020304" pitchFamily="18" charset="0"/>
            </a:endParaRPr>
          </a:p>
          <a:p>
            <a:pPr marL="249238" algn="ctr">
              <a:lnSpc>
                <a:spcPts val="2000"/>
              </a:lnSpc>
            </a:pPr>
            <a:r>
              <a:rPr lang="en-CA" sz="2000" dirty="0">
                <a:ea typeface="Calibri" panose="020F0502020204030204" pitchFamily="34" charset="0"/>
                <a:cs typeface="Times New Roman" panose="02020603050405020304" pitchFamily="18" charset="0"/>
              </a:rPr>
              <a:t>Your input will guide the creation of a new national planning permit process to ensure the continued protection and presentation of Parks Canada places.</a:t>
            </a:r>
          </a:p>
        </p:txBody>
      </p:sp>
    </p:spTree>
    <p:extLst>
      <p:ext uri="{BB962C8B-B14F-4D97-AF65-F5344CB8AC3E}">
        <p14:creationId xmlns:p14="http://schemas.microsoft.com/office/powerpoint/2010/main" val="312190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Timelines</a:t>
            </a:r>
          </a:p>
          <a:p>
            <a:pPr>
              <a:lnSpc>
                <a:spcPts val="2000"/>
              </a:lnSpc>
            </a:pPr>
            <a:endParaRPr lang="en-CA" sz="1867" dirty="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18449781"/>
              </p:ext>
            </p:extLst>
          </p:nvPr>
        </p:nvGraphicFramePr>
        <p:xfrm>
          <a:off x="686787" y="1500978"/>
          <a:ext cx="7887854" cy="3681730"/>
        </p:xfrm>
        <a:graphic>
          <a:graphicData uri="http://schemas.openxmlformats.org/drawingml/2006/table">
            <a:tbl>
              <a:tblPr firstRow="1" bandRow="1">
                <a:tableStyleId>{5C22544A-7EE6-4342-B048-85BDC9FD1C3A}</a:tableStyleId>
              </a:tblPr>
              <a:tblGrid>
                <a:gridCol w="5524400">
                  <a:extLst>
                    <a:ext uri="{9D8B030D-6E8A-4147-A177-3AD203B41FA5}">
                      <a16:colId xmlns:a16="http://schemas.microsoft.com/office/drawing/2014/main" val="20000"/>
                    </a:ext>
                  </a:extLst>
                </a:gridCol>
                <a:gridCol w="2363454">
                  <a:extLst>
                    <a:ext uri="{9D8B030D-6E8A-4147-A177-3AD203B41FA5}">
                      <a16:colId xmlns:a16="http://schemas.microsoft.com/office/drawing/2014/main" val="20001"/>
                    </a:ext>
                  </a:extLst>
                </a:gridCol>
              </a:tblGrid>
              <a:tr h="371475">
                <a:tc>
                  <a:txBody>
                    <a:bodyPr/>
                    <a:lstStyle/>
                    <a:p>
                      <a:pPr algn="ctr"/>
                      <a:r>
                        <a:rPr lang="en-CA" dirty="0"/>
                        <a:t>Activity</a:t>
                      </a:r>
                    </a:p>
                  </a:txBody>
                  <a:tcPr anchor="ctr"/>
                </a:tc>
                <a:tc>
                  <a:txBody>
                    <a:bodyPr/>
                    <a:lstStyle/>
                    <a:p>
                      <a:pPr algn="ctr"/>
                      <a:r>
                        <a:rPr lang="en-CA" dirty="0"/>
                        <a:t>Dates</a:t>
                      </a:r>
                    </a:p>
                  </a:txBody>
                  <a:tcPr anchor="ctr"/>
                </a:tc>
                <a:extLst>
                  <a:ext uri="{0D108BD9-81ED-4DB2-BD59-A6C34878D82A}">
                    <a16:rowId xmlns:a16="http://schemas.microsoft.com/office/drawing/2014/main" val="10000"/>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Public meetings and online comment</a:t>
                      </a:r>
                      <a:r>
                        <a:rPr lang="en-CA" sz="1400" baseline="0" dirty="0">
                          <a:ea typeface="Calibri" panose="020F0502020204030204" pitchFamily="34" charset="0"/>
                          <a:cs typeface="Times New Roman" panose="02020603050405020304" pitchFamily="18" charset="0"/>
                        </a:rPr>
                        <a:t> </a:t>
                      </a:r>
                      <a:r>
                        <a:rPr lang="en-CA" sz="1400" dirty="0">
                          <a:ea typeface="Calibri" panose="020F0502020204030204" pitchFamily="34" charset="0"/>
                          <a:cs typeface="Times New Roman" panose="02020603050405020304" pitchFamily="18" charset="0"/>
                        </a:rPr>
                        <a:t>period </a:t>
                      </a:r>
                    </a:p>
                  </a:txBody>
                  <a:tcPr anchor="ct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lang="en-CA" sz="1400" baseline="0" dirty="0">
                          <a:solidFill>
                            <a:schemeClr val="tx1"/>
                          </a:solidFill>
                          <a:ea typeface="Calibri" panose="020F0502020204030204" pitchFamily="34" charset="0"/>
                          <a:cs typeface="Times New Roman" panose="02020603050405020304" pitchFamily="18" charset="0"/>
                        </a:rPr>
                        <a:t>July to October 2018</a:t>
                      </a:r>
                      <a:endParaRPr lang="en-CA" sz="1400" dirty="0">
                        <a:solidFill>
                          <a:schemeClr val="tx1"/>
                        </a:solidFill>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01"/>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What We Heard Report</a:t>
                      </a:r>
                      <a:r>
                        <a:rPr lang="en-CA" sz="1400" baseline="0" dirty="0">
                          <a:ea typeface="Calibri" panose="020F0502020204030204" pitchFamily="34" charset="0"/>
                          <a:cs typeface="Times New Roman" panose="02020603050405020304" pitchFamily="18" charset="0"/>
                        </a:rPr>
                        <a:t> finalized</a:t>
                      </a:r>
                      <a:endParaRPr lang="en-CA" sz="1400" dirty="0">
                        <a:ea typeface="Calibri" panose="020F0502020204030204" pitchFamily="34" charset="0"/>
                        <a:cs typeface="Times New Roman" panose="02020603050405020304" pitchFamily="18" charset="0"/>
                      </a:endParaRPr>
                    </a:p>
                  </a:txBody>
                  <a:tcPr anchor="ctr"/>
                </a:tc>
                <a:tc>
                  <a:txBody>
                    <a:bodyPr/>
                    <a:lstStyle/>
                    <a:p>
                      <a:pPr algn="ctr"/>
                      <a:r>
                        <a:rPr lang="en-CA" sz="1400" baseline="0" dirty="0">
                          <a:ea typeface="Calibri" panose="020F0502020204030204" pitchFamily="34" charset="0"/>
                          <a:cs typeface="Times New Roman" panose="02020603050405020304" pitchFamily="18" charset="0"/>
                        </a:rPr>
                        <a:t>Fall 2018</a:t>
                      </a:r>
                      <a:endParaRPr lang="en-CA" dirty="0"/>
                    </a:p>
                  </a:txBody>
                  <a:tcPr anchor="ctr"/>
                </a:tc>
                <a:extLst>
                  <a:ext uri="{0D108BD9-81ED-4DB2-BD59-A6C34878D82A}">
                    <a16:rowId xmlns:a16="http://schemas.microsoft.com/office/drawing/2014/main" val="10002"/>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Regulatory drafting </a:t>
                      </a:r>
                    </a:p>
                  </a:txBody>
                  <a:tcPr anchor="ctr"/>
                </a:tc>
                <a:tc>
                  <a:txBody>
                    <a:bodyPr/>
                    <a:lstStyle/>
                    <a:p>
                      <a:pPr algn="ctr"/>
                      <a:r>
                        <a:rPr lang="en-CA" sz="1400" dirty="0">
                          <a:ea typeface="Calibri" panose="020F0502020204030204" pitchFamily="34" charset="0"/>
                          <a:cs typeface="Times New Roman" panose="02020603050405020304" pitchFamily="18" charset="0"/>
                        </a:rPr>
                        <a:t>Winter to Spring 2018</a:t>
                      </a:r>
                      <a:endParaRPr lang="en-CA" dirty="0"/>
                    </a:p>
                  </a:txBody>
                  <a:tcPr anchor="ctr"/>
                </a:tc>
                <a:extLst>
                  <a:ext uri="{0D108BD9-81ED-4DB2-BD59-A6C34878D82A}">
                    <a16:rowId xmlns:a16="http://schemas.microsoft.com/office/drawing/2014/main" val="10003"/>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Draft regulation and the Regulatory</a:t>
                      </a:r>
                      <a:r>
                        <a:rPr lang="en-CA" sz="1400" baseline="0" dirty="0">
                          <a:ea typeface="Calibri" panose="020F0502020204030204" pitchFamily="34" charset="0"/>
                          <a:cs typeface="Times New Roman" panose="02020603050405020304" pitchFamily="18" charset="0"/>
                        </a:rPr>
                        <a:t> Impact Analysis Statement (</a:t>
                      </a:r>
                      <a:r>
                        <a:rPr lang="en-CA" sz="1400" baseline="0" dirty="0" err="1">
                          <a:ea typeface="Calibri" panose="020F0502020204030204" pitchFamily="34" charset="0"/>
                          <a:cs typeface="Times New Roman" panose="02020603050405020304" pitchFamily="18" charset="0"/>
                        </a:rPr>
                        <a:t>RIAS</a:t>
                      </a:r>
                      <a:r>
                        <a:rPr lang="en-CA" sz="1400" baseline="0" dirty="0">
                          <a:ea typeface="Calibri" panose="020F0502020204030204" pitchFamily="34" charset="0"/>
                          <a:cs typeface="Times New Roman" panose="02020603050405020304" pitchFamily="18" charset="0"/>
                        </a:rPr>
                        <a:t>) posted </a:t>
                      </a:r>
                      <a:r>
                        <a:rPr lang="en-CA" sz="1400" dirty="0">
                          <a:ea typeface="Calibri" panose="020F0502020204030204" pitchFamily="34" charset="0"/>
                          <a:cs typeface="Times New Roman" panose="02020603050405020304" pitchFamily="18" charset="0"/>
                        </a:rPr>
                        <a:t>online</a:t>
                      </a:r>
                      <a:r>
                        <a:rPr lang="en-CA" sz="1400" baseline="0" dirty="0">
                          <a:ea typeface="Calibri" panose="020F0502020204030204" pitchFamily="34" charset="0"/>
                          <a:cs typeface="Times New Roman" panose="02020603050405020304" pitchFamily="18" charset="0"/>
                        </a:rPr>
                        <a:t> for</a:t>
                      </a:r>
                      <a:r>
                        <a:rPr lang="en-CA" sz="1400" dirty="0">
                          <a:ea typeface="Calibri" panose="020F0502020204030204" pitchFamily="34" charset="0"/>
                          <a:cs typeface="Times New Roman" panose="02020603050405020304" pitchFamily="18" charset="0"/>
                        </a:rPr>
                        <a:t> comment </a:t>
                      </a:r>
                    </a:p>
                    <a:p>
                      <a:pPr marL="342900" marR="0" lvl="0" indent="-342900" algn="l" defTabSz="685750" rtl="0" eaLnBrk="1" fontAlgn="auto" latinLnBrk="0" hangingPunct="1">
                        <a:lnSpc>
                          <a:spcPts val="2000"/>
                        </a:lnSpc>
                        <a:spcBef>
                          <a:spcPts val="0"/>
                        </a:spcBef>
                        <a:spcAft>
                          <a:spcPts val="0"/>
                        </a:spcAft>
                        <a:buClrTx/>
                        <a:buSzTx/>
                        <a:buFont typeface="Courier New" panose="02070309020205020404" pitchFamily="49" charset="0"/>
                        <a:buChar char="o"/>
                        <a:tabLst/>
                        <a:defRPr/>
                      </a:pPr>
                      <a:r>
                        <a:rPr lang="en-CA" sz="1400" i="1" dirty="0">
                          <a:ea typeface="Calibri" panose="020F0502020204030204" pitchFamily="34" charset="0"/>
                          <a:cs typeface="Times New Roman" panose="02020603050405020304" pitchFamily="18" charset="0"/>
                        </a:rPr>
                        <a:t>Canada Gazette</a:t>
                      </a:r>
                      <a:r>
                        <a:rPr lang="en-CA" sz="1400" dirty="0">
                          <a:ea typeface="Calibri" panose="020F0502020204030204" pitchFamily="34" charset="0"/>
                          <a:cs typeface="Times New Roman" panose="02020603050405020304" pitchFamily="18" charset="0"/>
                        </a:rPr>
                        <a:t>,</a:t>
                      </a:r>
                      <a:r>
                        <a:rPr lang="en-CA" sz="1400" baseline="0" dirty="0">
                          <a:ea typeface="Calibri" panose="020F0502020204030204" pitchFamily="34" charset="0"/>
                          <a:cs typeface="Times New Roman" panose="02020603050405020304" pitchFamily="18" charset="0"/>
                        </a:rPr>
                        <a:t> Part I (</a:t>
                      </a:r>
                      <a:r>
                        <a:rPr lang="en-CA" sz="1400" dirty="0">
                          <a:ea typeface="Calibri" panose="020F0502020204030204" pitchFamily="34" charset="0"/>
                          <a:cs typeface="Times New Roman" panose="02020603050405020304" pitchFamily="18" charset="0"/>
                        </a:rPr>
                        <a:t>30 to 90 day</a:t>
                      </a:r>
                      <a:r>
                        <a:rPr lang="en-CA" sz="1400" baseline="0" dirty="0">
                          <a:ea typeface="Calibri" panose="020F0502020204030204" pitchFamily="34" charset="0"/>
                          <a:cs typeface="Times New Roman" panose="02020603050405020304" pitchFamily="18" charset="0"/>
                        </a:rPr>
                        <a:t> </a:t>
                      </a:r>
                      <a:r>
                        <a:rPr lang="en-CA" sz="1400" dirty="0">
                          <a:ea typeface="Calibri" panose="020F0502020204030204" pitchFamily="34" charset="0"/>
                          <a:cs typeface="Times New Roman" panose="02020603050405020304" pitchFamily="18" charset="0"/>
                        </a:rPr>
                        <a:t>public comment period)</a:t>
                      </a:r>
                    </a:p>
                  </a:txBody>
                  <a:tcPr anchor="ctr"/>
                </a:tc>
                <a:tc>
                  <a:txBody>
                    <a:bodyPr/>
                    <a:lstStyle/>
                    <a:p>
                      <a:pPr algn="ctr"/>
                      <a:r>
                        <a:rPr lang="en-CA" sz="1400" dirty="0">
                          <a:ea typeface="Calibri" panose="020F0502020204030204" pitchFamily="34" charset="0"/>
                          <a:cs typeface="Times New Roman" panose="02020603050405020304" pitchFamily="18" charset="0"/>
                        </a:rPr>
                        <a:t>Spring 2019</a:t>
                      </a:r>
                      <a:endParaRPr lang="en-CA" dirty="0"/>
                    </a:p>
                  </a:txBody>
                  <a:tcPr anchor="ctr"/>
                </a:tc>
                <a:extLst>
                  <a:ext uri="{0D108BD9-81ED-4DB2-BD59-A6C34878D82A}">
                    <a16:rowId xmlns:a16="http://schemas.microsoft.com/office/drawing/2014/main" val="10004"/>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Refinement</a:t>
                      </a:r>
                      <a:r>
                        <a:rPr lang="en-CA" sz="1400" baseline="0" dirty="0">
                          <a:ea typeface="Calibri" panose="020F0502020204030204" pitchFamily="34" charset="0"/>
                          <a:cs typeface="Times New Roman" panose="02020603050405020304" pitchFamily="18" charset="0"/>
                        </a:rPr>
                        <a:t> of the draft regulations based on feedback received</a:t>
                      </a:r>
                      <a:endParaRPr lang="en-CA" sz="1400" dirty="0">
                        <a:ea typeface="Calibri" panose="020F0502020204030204" pitchFamily="34" charset="0"/>
                        <a:cs typeface="Times New Roman" panose="02020603050405020304" pitchFamily="18" charset="0"/>
                      </a:endParaRPr>
                    </a:p>
                  </a:txBody>
                  <a:tcPr anchor="ctr"/>
                </a:tc>
                <a:tc>
                  <a:txBody>
                    <a:bodyPr/>
                    <a:lstStyle/>
                    <a:p>
                      <a:pPr algn="ctr"/>
                      <a:r>
                        <a:rPr lang="en-CA" dirty="0"/>
                        <a:t>Fall 2019</a:t>
                      </a:r>
                    </a:p>
                  </a:txBody>
                  <a:tcPr anchor="ctr"/>
                </a:tc>
                <a:extLst>
                  <a:ext uri="{0D108BD9-81ED-4DB2-BD59-A6C34878D82A}">
                    <a16:rowId xmlns:a16="http://schemas.microsoft.com/office/drawing/2014/main" val="10005"/>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Finalized regulations posted online</a:t>
                      </a:r>
                    </a:p>
                    <a:p>
                      <a:pPr marL="285750" indent="-285750">
                        <a:lnSpc>
                          <a:spcPts val="2000"/>
                        </a:lnSpc>
                        <a:buFont typeface="Courier New" panose="02070309020205020404" pitchFamily="49" charset="0"/>
                        <a:buChar char="o"/>
                      </a:pPr>
                      <a:r>
                        <a:rPr lang="en-CA" sz="1400" i="1" dirty="0">
                          <a:ea typeface="Calibri" panose="020F0502020204030204" pitchFamily="34" charset="0"/>
                          <a:cs typeface="Times New Roman" panose="02020603050405020304" pitchFamily="18" charset="0"/>
                        </a:rPr>
                        <a:t>Canada</a:t>
                      </a:r>
                      <a:r>
                        <a:rPr lang="en-CA" sz="1400" i="1" baseline="0" dirty="0">
                          <a:ea typeface="Calibri" panose="020F0502020204030204" pitchFamily="34" charset="0"/>
                          <a:cs typeface="Times New Roman" panose="02020603050405020304" pitchFamily="18" charset="0"/>
                        </a:rPr>
                        <a:t> Gazette</a:t>
                      </a:r>
                      <a:r>
                        <a:rPr lang="en-CA" sz="1400" baseline="0" dirty="0">
                          <a:ea typeface="Calibri" panose="020F0502020204030204" pitchFamily="34" charset="0"/>
                          <a:cs typeface="Times New Roman" panose="02020603050405020304" pitchFamily="18" charset="0"/>
                        </a:rPr>
                        <a:t>, Part II</a:t>
                      </a:r>
                      <a:endParaRPr lang="en-CA" sz="1400" dirty="0">
                        <a:ea typeface="Calibri" panose="020F0502020204030204" pitchFamily="34" charset="0"/>
                        <a:cs typeface="Times New Roman" panose="02020603050405020304" pitchFamily="18" charset="0"/>
                      </a:endParaRPr>
                    </a:p>
                  </a:txBody>
                  <a:tcPr anchor="ctr"/>
                </a:tc>
                <a:tc>
                  <a:txBody>
                    <a:bodyPr/>
                    <a:lstStyle/>
                    <a:p>
                      <a:pPr algn="ctr"/>
                      <a:r>
                        <a:rPr lang="en-CA" baseline="0" dirty="0"/>
                        <a:t>Winter 2020</a:t>
                      </a:r>
                    </a:p>
                  </a:txBody>
                  <a:tcPr anchor="ctr"/>
                </a:tc>
                <a:extLst>
                  <a:ext uri="{0D108BD9-81ED-4DB2-BD59-A6C34878D82A}">
                    <a16:rowId xmlns:a16="http://schemas.microsoft.com/office/drawing/2014/main" val="10006"/>
                  </a:ext>
                </a:extLst>
              </a:tr>
              <a:tr h="371475">
                <a:tc>
                  <a:txBody>
                    <a:bodyPr/>
                    <a:lstStyle/>
                    <a:p>
                      <a:pPr marL="0" indent="0">
                        <a:lnSpc>
                          <a:spcPts val="2000"/>
                        </a:lnSpc>
                        <a:buFont typeface="Courier New" panose="02070309020205020404" pitchFamily="49" charset="0"/>
                        <a:buNone/>
                      </a:pPr>
                      <a:r>
                        <a:rPr lang="en-CA" sz="1400" dirty="0">
                          <a:ea typeface="Calibri" panose="020F0502020204030204" pitchFamily="34" charset="0"/>
                          <a:cs typeface="Times New Roman" panose="02020603050405020304" pitchFamily="18" charset="0"/>
                        </a:rPr>
                        <a:t>Coming into force of the regulations</a:t>
                      </a:r>
                    </a:p>
                  </a:txBody>
                  <a:tcPr anchor="ctr"/>
                </a:tc>
                <a:tc>
                  <a:txBody>
                    <a:bodyPr/>
                    <a:lstStyle/>
                    <a:p>
                      <a:pPr marL="0" marR="0" lvl="0" indent="0" algn="ctr" defTabSz="685750" rtl="0" eaLnBrk="1" fontAlgn="auto" latinLnBrk="0" hangingPunct="1">
                        <a:lnSpc>
                          <a:spcPct val="100000"/>
                        </a:lnSpc>
                        <a:spcBef>
                          <a:spcPts val="0"/>
                        </a:spcBef>
                        <a:spcAft>
                          <a:spcPts val="0"/>
                        </a:spcAft>
                        <a:buClrTx/>
                        <a:buSzTx/>
                        <a:buFontTx/>
                        <a:buNone/>
                        <a:tabLst/>
                        <a:defRPr/>
                      </a:pPr>
                      <a:r>
                        <a:rPr lang="en-CA" dirty="0"/>
                        <a:t>To Be Determined</a:t>
                      </a: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2800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Parks Canada’s Vision and Mandate</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a:lnSpc>
                <a:spcPts val="2000"/>
              </a:lnSpc>
            </a:pPr>
            <a:r>
              <a:rPr lang="en-CA" sz="1600" b="1" dirty="0">
                <a:ea typeface="Calibri" panose="020F0502020204030204" pitchFamily="34" charset="0"/>
                <a:cs typeface="Times New Roman" panose="02020603050405020304" pitchFamily="18" charset="0"/>
              </a:rPr>
              <a:t>Agency Vision</a:t>
            </a:r>
          </a:p>
          <a:p>
            <a:pPr marL="442913">
              <a:lnSpc>
                <a:spcPts val="2000"/>
              </a:lnSpc>
            </a:pPr>
            <a:endParaRPr lang="en-CA" sz="1600" dirty="0">
              <a:ea typeface="Calibri" panose="020F0502020204030204" pitchFamily="34" charset="0"/>
              <a:cs typeface="Times New Roman" panose="02020603050405020304" pitchFamily="18" charset="0"/>
            </a:endParaRPr>
          </a:p>
          <a:p>
            <a:pPr marL="442913">
              <a:lnSpc>
                <a:spcPts val="2000"/>
              </a:lnSpc>
            </a:pPr>
            <a:r>
              <a:rPr lang="en-CA" sz="1600" i="1" dirty="0">
                <a:ea typeface="Calibri" panose="020F0502020204030204" pitchFamily="34" charset="0"/>
                <a:cs typeface="Times New Roman" panose="02020603050405020304" pitchFamily="18" charset="0"/>
              </a:rPr>
              <a:t>Canada’s treasured natural and historic places will be a living legacy, connecting hearts and minds to a stronger, deeper understanding of the very essence of Canada.</a:t>
            </a:r>
          </a:p>
          <a:p>
            <a:pPr marL="442913">
              <a:lnSpc>
                <a:spcPts val="2000"/>
              </a:lnSpc>
            </a:pPr>
            <a:endParaRPr lang="en-CA" sz="1600" i="1" dirty="0">
              <a:ea typeface="Calibri" panose="020F0502020204030204" pitchFamily="34" charset="0"/>
              <a:cs typeface="Times New Roman" panose="02020603050405020304" pitchFamily="18" charset="0"/>
            </a:endParaRPr>
          </a:p>
          <a:p>
            <a:pPr marL="442913">
              <a:lnSpc>
                <a:spcPts val="2000"/>
              </a:lnSpc>
            </a:pPr>
            <a:endParaRPr lang="en-CA" sz="1600" dirty="0">
              <a:ea typeface="Calibri" panose="020F0502020204030204" pitchFamily="34" charset="0"/>
              <a:cs typeface="Times New Roman" panose="02020603050405020304" pitchFamily="18" charset="0"/>
            </a:endParaRPr>
          </a:p>
          <a:p>
            <a:pPr>
              <a:lnSpc>
                <a:spcPts val="2000"/>
              </a:lnSpc>
            </a:pPr>
            <a:r>
              <a:rPr lang="en-CA" sz="1600" b="1" dirty="0">
                <a:ea typeface="Calibri" panose="020F0502020204030204" pitchFamily="34" charset="0"/>
                <a:cs typeface="Times New Roman" panose="02020603050405020304" pitchFamily="18" charset="0"/>
              </a:rPr>
              <a:t>Agency Mandate</a:t>
            </a:r>
          </a:p>
          <a:p>
            <a:pPr marL="442913">
              <a:lnSpc>
                <a:spcPts val="2000"/>
              </a:lnSpc>
            </a:pPr>
            <a:endParaRPr lang="en-CA" sz="1600" dirty="0">
              <a:ea typeface="Calibri" panose="020F0502020204030204" pitchFamily="34" charset="0"/>
              <a:cs typeface="Times New Roman" panose="02020603050405020304" pitchFamily="18" charset="0"/>
            </a:endParaRPr>
          </a:p>
          <a:p>
            <a:pPr marL="442913">
              <a:lnSpc>
                <a:spcPts val="2000"/>
              </a:lnSpc>
            </a:pPr>
            <a:r>
              <a:rPr lang="en-CA" sz="1600" i="1" dirty="0">
                <a:ea typeface="Calibri" panose="020F0502020204030204" pitchFamily="34" charset="0"/>
                <a:cs typeface="Times New Roman" panose="02020603050405020304" pitchFamily="18" charset="0"/>
              </a:rPr>
              <a:t>On behalf of the people of Canada, we protect and present nationally significant examples of Canada's natural and cultural heritage and foster public understanding, appreciation and enjoyment in ways that ensure ecological and commemorative integrity for present and future generations.</a:t>
            </a:r>
          </a:p>
          <a:p>
            <a:pPr marL="442913">
              <a:lnSpc>
                <a:spcPts val="2000"/>
              </a:lnSpc>
            </a:pPr>
            <a:endParaRPr lang="en-CA" sz="1600" b="1" i="1" dirty="0">
              <a:ea typeface="Calibri" panose="020F0502020204030204" pitchFamily="34" charset="0"/>
              <a:cs typeface="Times New Roman" panose="02020603050405020304" pitchFamily="18" charset="0"/>
            </a:endParaRPr>
          </a:p>
          <a:p>
            <a:pPr marL="442913">
              <a:lnSpc>
                <a:spcPts val="2000"/>
              </a:lnSpc>
            </a:pPr>
            <a:endParaRPr lang="en-CA" sz="1600" b="1" i="1" dirty="0">
              <a:ea typeface="Calibri" panose="020F0502020204030204" pitchFamily="34" charset="0"/>
              <a:cs typeface="Times New Roman" panose="02020603050405020304" pitchFamily="18" charset="0"/>
            </a:endParaRPr>
          </a:p>
          <a:p>
            <a:pPr>
              <a:lnSpc>
                <a:spcPts val="2000"/>
              </a:lnSpc>
            </a:pPr>
            <a:r>
              <a:rPr lang="en-CA" sz="1600" b="1" dirty="0">
                <a:ea typeface="Calibri" panose="020F0502020204030204" pitchFamily="34" charset="0"/>
                <a:cs typeface="Times New Roman" panose="02020603050405020304" pitchFamily="18" charset="0"/>
              </a:rPr>
              <a:t>Mandate Priority – Minister of Environment and Climate Change</a:t>
            </a:r>
            <a:endParaRPr lang="en-CA" sz="1600" i="1" dirty="0">
              <a:ea typeface="Calibri" panose="020F0502020204030204" pitchFamily="34" charset="0"/>
              <a:cs typeface="Times New Roman" panose="02020603050405020304" pitchFamily="18" charset="0"/>
            </a:endParaRPr>
          </a:p>
          <a:p>
            <a:pPr marL="442913">
              <a:lnSpc>
                <a:spcPts val="2000"/>
              </a:lnSpc>
            </a:pPr>
            <a:endParaRPr lang="en-CA" sz="1600" i="1" dirty="0">
              <a:ea typeface="Calibri" panose="020F0502020204030204" pitchFamily="34" charset="0"/>
              <a:cs typeface="Times New Roman" panose="02020603050405020304" pitchFamily="18" charset="0"/>
            </a:endParaRPr>
          </a:p>
          <a:p>
            <a:pPr marL="442913">
              <a:lnSpc>
                <a:spcPts val="2000"/>
              </a:lnSpc>
            </a:pPr>
            <a:r>
              <a:rPr lang="en-CA" sz="1600" i="1" dirty="0">
                <a:ea typeface="Calibri" panose="020F0502020204030204" pitchFamily="34" charset="0"/>
                <a:cs typeface="Times New Roman" panose="02020603050405020304" pitchFamily="18" charset="0"/>
              </a:rPr>
              <a:t>Protect our National Parks by limiting development within them, and where possible, work with nearby communities to help grow local eco-tourism industries and create jobs.</a:t>
            </a:r>
          </a:p>
        </p:txBody>
      </p:sp>
    </p:spTree>
    <p:extLst>
      <p:ext uri="{BB962C8B-B14F-4D97-AF65-F5344CB8AC3E}">
        <p14:creationId xmlns:p14="http://schemas.microsoft.com/office/powerpoint/2010/main" val="5231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Let's Talk Parks, Canada!</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Participants of the 201 7 Minister’s Round Table raised several concerns related to development activity in Parks Canada’s protected areas.</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a:lnSpc>
                <a:spcPts val="2000"/>
              </a:lnSpc>
            </a:pPr>
            <a:endParaRPr lang="en-CA" sz="1600" dirty="0">
              <a:ea typeface="Calibri" panose="020F0502020204030204" pitchFamily="34" charset="0"/>
              <a:cs typeface="Times New Roman" panose="02020603050405020304" pitchFamily="18" charset="0"/>
            </a:endParaRPr>
          </a:p>
          <a:p>
            <a:pPr>
              <a:lnSpc>
                <a:spcPts val="2000"/>
              </a:lnSpc>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The Minister also unequivocally reaffirmed that the maintenance or restoration of ecological integrity will be the first priority in decision-making by Parks Canada, as is set out in subsection 8(2) of the </a:t>
            </a:r>
            <a:r>
              <a:rPr lang="en-CA" sz="1600" i="1" dirty="0">
                <a:ea typeface="Calibri" panose="020F0502020204030204" pitchFamily="34" charset="0"/>
                <a:cs typeface="Times New Roman" panose="02020603050405020304" pitchFamily="18" charset="0"/>
              </a:rPr>
              <a:t>Canada National Parks Act</a:t>
            </a:r>
            <a:r>
              <a:rPr lang="en-CA" sz="1600" dirty="0">
                <a:ea typeface="Calibri" panose="020F0502020204030204" pitchFamily="34" charset="0"/>
                <a:cs typeface="Times New Roman" panose="02020603050405020304" pitchFamily="18" charset="0"/>
              </a:rPr>
              <a:t>.</a:t>
            </a:r>
          </a:p>
          <a:p>
            <a:pPr marL="534988"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This will also be reiterated in the new National Planning Permit Process.</a:t>
            </a:r>
          </a:p>
        </p:txBody>
      </p:sp>
      <p:graphicFrame>
        <p:nvGraphicFramePr>
          <p:cNvPr id="5" name="Table 4"/>
          <p:cNvGraphicFramePr>
            <a:graphicFrameLocks noGrp="1"/>
          </p:cNvGraphicFramePr>
          <p:nvPr>
            <p:extLst>
              <p:ext uri="{D42A27DB-BD31-4B8C-83A1-F6EECF244321}">
                <p14:modId xmlns:p14="http://schemas.microsoft.com/office/powerpoint/2010/main" val="984347689"/>
              </p:ext>
            </p:extLst>
          </p:nvPr>
        </p:nvGraphicFramePr>
        <p:xfrm>
          <a:off x="533062" y="1660423"/>
          <a:ext cx="8176827" cy="3064449"/>
        </p:xfrm>
        <a:graphic>
          <a:graphicData uri="http://schemas.openxmlformats.org/drawingml/2006/table">
            <a:tbl>
              <a:tblPr firstRow="1" bandRow="1">
                <a:tableStyleId>{5C22544A-7EE6-4342-B048-85BDC9FD1C3A}</a:tableStyleId>
              </a:tblPr>
              <a:tblGrid>
                <a:gridCol w="1694571">
                  <a:extLst>
                    <a:ext uri="{9D8B030D-6E8A-4147-A177-3AD203B41FA5}">
                      <a16:colId xmlns:a16="http://schemas.microsoft.com/office/drawing/2014/main" val="20000"/>
                    </a:ext>
                  </a:extLst>
                </a:gridCol>
                <a:gridCol w="6482256">
                  <a:extLst>
                    <a:ext uri="{9D8B030D-6E8A-4147-A177-3AD203B41FA5}">
                      <a16:colId xmlns:a16="http://schemas.microsoft.com/office/drawing/2014/main" val="20001"/>
                    </a:ext>
                  </a:extLst>
                </a:gridCol>
              </a:tblGrid>
              <a:tr h="321249">
                <a:tc>
                  <a:txBody>
                    <a:bodyPr/>
                    <a:lstStyle/>
                    <a:p>
                      <a:pPr algn="ctr"/>
                      <a:r>
                        <a:rPr lang="en-CA" dirty="0"/>
                        <a:t>Topic</a:t>
                      </a:r>
                    </a:p>
                  </a:txBody>
                  <a:tcPr/>
                </a:tc>
                <a:tc>
                  <a:txBody>
                    <a:bodyPr/>
                    <a:lstStyle/>
                    <a:p>
                      <a:pPr algn="ctr"/>
                      <a:r>
                        <a:rPr lang="en-CA" dirty="0"/>
                        <a:t>What We Will Do</a:t>
                      </a:r>
                    </a:p>
                  </a:txBody>
                  <a:tcPr/>
                </a:tc>
                <a:extLst>
                  <a:ext uri="{0D108BD9-81ED-4DB2-BD59-A6C34878D82A}">
                    <a16:rowId xmlns:a16="http://schemas.microsoft.com/office/drawing/2014/main" val="10000"/>
                  </a:ext>
                </a:extLst>
              </a:tr>
              <a:tr h="370840">
                <a:tc>
                  <a:txBody>
                    <a:bodyPr/>
                    <a:lstStyle/>
                    <a:p>
                      <a:r>
                        <a:rPr lang="en-CA" dirty="0"/>
                        <a:t>Commercialization and Development</a:t>
                      </a:r>
                    </a:p>
                  </a:txBody>
                  <a:tcPr/>
                </a:tc>
                <a:tc>
                  <a:txBody>
                    <a:bodyPr/>
                    <a:lstStyle/>
                    <a:p>
                      <a:r>
                        <a:rPr lang="en-CA" dirty="0"/>
                        <a:t>Undertake a review of development and land use management decision-making tools to ensure a consistent and transparent process for development decisions at Parks Canada places.</a:t>
                      </a:r>
                    </a:p>
                    <a:p>
                      <a:endParaRPr lang="en-CA" dirty="0"/>
                    </a:p>
                    <a:p>
                      <a:r>
                        <a:rPr lang="en-CA" dirty="0"/>
                        <a:t>Ensure that the highest standards of environmental assessment are applied to new development and redevelopment proposals in national parks, national marine conservation areas, and national historic sites.</a:t>
                      </a:r>
                    </a:p>
                  </a:txBody>
                  <a:tcPr/>
                </a:tc>
                <a:extLst>
                  <a:ext uri="{0D108BD9-81ED-4DB2-BD59-A6C34878D82A}">
                    <a16:rowId xmlns:a16="http://schemas.microsoft.com/office/drawing/2014/main" val="10001"/>
                  </a:ext>
                </a:extLst>
              </a:tr>
              <a:tr h="370840">
                <a:tc>
                  <a:txBody>
                    <a:bodyPr/>
                    <a:lstStyle/>
                    <a:p>
                      <a:r>
                        <a:rPr lang="en-CA" dirty="0"/>
                        <a:t>Transparency and Public Input</a:t>
                      </a:r>
                    </a:p>
                  </a:txBody>
                  <a:tcPr/>
                </a:tc>
                <a:tc>
                  <a:txBody>
                    <a:bodyPr/>
                    <a:lstStyle/>
                    <a:p>
                      <a:r>
                        <a:rPr lang="en-CA" dirty="0"/>
                        <a:t>Ensure research, data, environmental assessments, and monitoring reports are made publicly available.</a:t>
                      </a:r>
                    </a:p>
                    <a:p>
                      <a:endParaRPr lang="en-CA" dirty="0"/>
                    </a:p>
                    <a:p>
                      <a:r>
                        <a:rPr lang="en-CA" dirty="0"/>
                        <a:t>Ensure there is public input into accountability sessions such as the Minister’s Round Table, environmental assessments, and development proposals.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5087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What is a Planning Permit Process?</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In the field of land use planning, “development” can mean any change in the use of land or a building, construction of buildings or structures, demolition, or renovation in planned development areas.</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A “planning permit process” is a way to exercise control over how land may be developed through a set of steps that an applicant must go through before receiving approval of an application from the local government.</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The permit process typically includes: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Pre-application meeting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Application submission and fee payment</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Community notification and consultation</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Permitting decisions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Objections and appeals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Post approval (i.e.; construction, inspections, compliance activities, etc.)</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At the municipal level, a planning permit process is mandated by provincial planning legislation, along with requirements for other key planning documents in municipalities such as zoning bylaws or official plans.</a:t>
            </a:r>
          </a:p>
        </p:txBody>
      </p:sp>
    </p:spTree>
    <p:extLst>
      <p:ext uri="{BB962C8B-B14F-4D97-AF65-F5344CB8AC3E}">
        <p14:creationId xmlns:p14="http://schemas.microsoft.com/office/powerpoint/2010/main" val="24363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What is Parks Canada’s Role in Land Use Planning?</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is the largest federal land owner.  Through its mandate to protect and present heritage places, it must maintain both the interests of environmental protection and the interests of the visiting public.</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While provincial planning legislation does not apply to Parks Canada places, there are several legislative and regulatory requirements that aim to provide a level of development control for protected areas, including: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the management planning and community planning processes,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regulatory authorities for permitting and zoning, and</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prohibitions for construction or occupation of lands.</a:t>
            </a:r>
          </a:p>
          <a:p>
            <a:pPr>
              <a:lnSpc>
                <a:spcPts val="2000"/>
              </a:lnSpc>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has multiple planning permit processes for the different places under its management.</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Current regulations under the </a:t>
            </a:r>
            <a:r>
              <a:rPr lang="en-CA" sz="1600" i="1" dirty="0">
                <a:ea typeface="Calibri" panose="020F0502020204030204" pitchFamily="34" charset="0"/>
                <a:cs typeface="Times New Roman" panose="02020603050405020304" pitchFamily="18" charset="0"/>
              </a:rPr>
              <a:t>Canada National Parks Act </a:t>
            </a:r>
            <a:r>
              <a:rPr lang="en-CA" sz="1600" dirty="0">
                <a:ea typeface="Calibri" panose="020F0502020204030204" pitchFamily="34" charset="0"/>
                <a:cs typeface="Times New Roman" panose="02020603050405020304" pitchFamily="18" charset="0"/>
              </a:rPr>
              <a:t>set out the permitting authorities as well as zoning.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These regulations are implemented locally in tandem with land use policies.</a:t>
            </a:r>
          </a:p>
        </p:txBody>
      </p:sp>
    </p:spTree>
    <p:extLst>
      <p:ext uri="{BB962C8B-B14F-4D97-AF65-F5344CB8AC3E}">
        <p14:creationId xmlns:p14="http://schemas.microsoft.com/office/powerpoint/2010/main" val="88529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Why is Parks Canada looking to update the existing Planning Permit Process?</a:t>
            </a: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wishes to update the existing </a:t>
            </a:r>
            <a:r>
              <a:rPr lang="en-CA" sz="1600" dirty="0" err="1">
                <a:ea typeface="Calibri" panose="020F0502020204030204" pitchFamily="34" charset="0"/>
                <a:cs typeface="Times New Roman" panose="02020603050405020304" pitchFamily="18" charset="0"/>
              </a:rPr>
              <a:t>1960s</a:t>
            </a:r>
            <a:r>
              <a:rPr lang="en-CA" sz="1600" dirty="0">
                <a:ea typeface="Calibri" panose="020F0502020204030204" pitchFamily="34" charset="0"/>
                <a:cs typeface="Times New Roman" panose="02020603050405020304" pitchFamily="18" charset="0"/>
              </a:rPr>
              <a:t> era regulations to:</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Modernize the permit process to ensure continued protection of heritage places </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Ensure Parks Canada is keeping pace with best practices in land use planning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Ensure national consistency </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Provide efficient, predictable, responses on permit applications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Ensure stakeholders have help in navigating the permit process</a:t>
            </a:r>
          </a:p>
          <a:p>
            <a:pPr marL="720725" indent="-342900">
              <a:lnSpc>
                <a:spcPts val="2000"/>
              </a:lnSpc>
              <a:buFont typeface="Wingdings" panose="05000000000000000000" pitchFamily="2" charset="2"/>
              <a:buChar char="§"/>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is engaging the public on how to modernize the permit processes to ensure protection of heritage places and to provide efficient, predictable, responses on permit applications.</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US" sz="1600" dirty="0"/>
              <a:t>New regulations, tentatively titled Land Use Management Regulations, will set out the planning permit process.  </a:t>
            </a:r>
          </a:p>
          <a:p>
            <a:pPr marL="720725" indent="-342900">
              <a:lnSpc>
                <a:spcPts val="2000"/>
              </a:lnSpc>
              <a:buFont typeface="Wingdings" panose="05000000000000000000" pitchFamily="2" charset="2"/>
              <a:buChar char="§"/>
            </a:pPr>
            <a:r>
              <a:rPr lang="en-US" sz="1600" dirty="0"/>
              <a:t>Supporting land use planning policies will be revised once new regulations have been established.</a:t>
            </a:r>
            <a:endParaRPr lang="en-CA" sz="1600" strike="sngStrike"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066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Why is Parks Canada Conducting Public Consultations?</a:t>
            </a: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is consulting with Indigenous groups, stakeholders, third parties, and the public to discuss the current processes for construction and renovation permit applications to ensure that it is exercising sufficient development control for protected places.</a:t>
            </a:r>
          </a:p>
          <a:p>
            <a:pPr>
              <a:lnSpc>
                <a:spcPts val="2000"/>
              </a:lnSpc>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Parks Canada would like your input to: </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to understand the main concerns with the existing process and </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identify key ways to improve current regulations and policies.</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These consultations will allow stakeholders to:</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review a discussion paper on municipal best practices;</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identify key improvements to current regulations, land use polices and processes;</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understand how Parks Canada is conducting this regulatory and policy review, and the steps involved; and</a:t>
            </a:r>
          </a:p>
          <a:p>
            <a:pPr marL="62230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provide input into a new planning permit process.</a:t>
            </a:r>
          </a:p>
          <a:p>
            <a:pPr marL="336550">
              <a:lnSpc>
                <a:spcPts val="2000"/>
              </a:lnSpc>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Once new regulations are created, existing policies and directives (i.e., architectural guidelines, local zoning, setbacks, etc.) will be revised to streamline operations.</a:t>
            </a:r>
          </a:p>
        </p:txBody>
      </p:sp>
    </p:spTree>
    <p:extLst>
      <p:ext uri="{BB962C8B-B14F-4D97-AF65-F5344CB8AC3E}">
        <p14:creationId xmlns:p14="http://schemas.microsoft.com/office/powerpoint/2010/main" val="348065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53499" y="297685"/>
            <a:ext cx="6735953" cy="681369"/>
          </a:xfrm>
          <a:prstGeom prst="rect">
            <a:avLst/>
          </a:prstGeom>
        </p:spPr>
        <p:txBody>
          <a:bodyPr/>
          <a:lstStyle/>
          <a:p>
            <a:pPr lvl="0">
              <a:lnSpc>
                <a:spcPts val="2000"/>
              </a:lnSpc>
            </a:pPr>
            <a:r>
              <a:rPr lang="en-CA" sz="2400" dirty="0"/>
              <a:t>What are We looking for Feedback on?</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We are consulting on the following broad questions: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What principles should be followed when evaluating development applications?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How can Parks Canada better help applicants through the permit process?</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What are the barriers to applying for construction permits from Parks Canada?</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Are there existing best practices in land use planning and development that could be successfully implemented in the Parks Canada context?</a:t>
            </a:r>
          </a:p>
          <a:p>
            <a:pPr marL="342900" indent="-34290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More detailed information can be found in our Discussion Paper and online:</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Responses to these more specific questions will be helpful as we begin the regulatory development process.</a:t>
            </a:r>
          </a:p>
          <a:p>
            <a:pPr marL="720725" indent="-342900">
              <a:lnSpc>
                <a:spcPts val="2000"/>
              </a:lnSpc>
              <a:buFont typeface="Wingdings" panose="05000000000000000000" pitchFamily="2" charset="2"/>
              <a:buChar char="§"/>
            </a:pPr>
            <a:endParaRPr lang="en-CA" sz="1600" dirty="0">
              <a:ea typeface="Calibri" panose="020F0502020204030204" pitchFamily="34" charset="0"/>
              <a:cs typeface="Times New Roman" panose="02020603050405020304" pitchFamily="18" charset="0"/>
            </a:endParaRPr>
          </a:p>
          <a:p>
            <a:pPr marL="342900" indent="-34290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We are also interested in knowing:</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How can Parks Canada make its regulations (e.g., the Cottage Regulations) easier to interpret and, therefore, effective?</a:t>
            </a:r>
          </a:p>
          <a:p>
            <a:pPr marL="720725" indent="-34290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Are there key ways the permitting process can be improved to reduce social impacts (gender/disability/age/education/geography/etc.) and administrative burden?</a:t>
            </a:r>
          </a:p>
        </p:txBody>
      </p:sp>
    </p:spTree>
    <p:extLst>
      <p:ext uri="{BB962C8B-B14F-4D97-AF65-F5344CB8AC3E}">
        <p14:creationId xmlns:p14="http://schemas.microsoft.com/office/powerpoint/2010/main" val="812577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1262738" y="297685"/>
            <a:ext cx="6735953" cy="681369"/>
          </a:xfrm>
          <a:prstGeom prst="rect">
            <a:avLst/>
          </a:prstGeom>
        </p:spPr>
        <p:txBody>
          <a:bodyPr/>
          <a:lstStyle/>
          <a:p>
            <a:pPr lvl="0">
              <a:lnSpc>
                <a:spcPts val="2000"/>
              </a:lnSpc>
            </a:pPr>
            <a:r>
              <a:rPr lang="en-CA" sz="2400" dirty="0"/>
              <a:t>What is Included in this Review?</a:t>
            </a:r>
          </a:p>
          <a:p>
            <a:pPr>
              <a:lnSpc>
                <a:spcPts val="2000"/>
              </a:lnSpc>
            </a:pPr>
            <a:endParaRPr lang="en-CA" sz="1867"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1"/>
          </p:nvPr>
        </p:nvSpPr>
        <p:spPr>
          <a:xfrm>
            <a:off x="533063" y="979054"/>
            <a:ext cx="8176827" cy="5218546"/>
          </a:xfrm>
        </p:spPr>
        <p:txBody>
          <a:bodyPr/>
          <a:lstStyle/>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Authorities in the following regulations under the </a:t>
            </a:r>
            <a:r>
              <a:rPr lang="en-CA" sz="1600" i="1" dirty="0">
                <a:ea typeface="Calibri" panose="020F0502020204030204" pitchFamily="34" charset="0"/>
                <a:cs typeface="Times New Roman" panose="02020603050405020304" pitchFamily="18" charset="0"/>
              </a:rPr>
              <a:t>Canada National Parks Act </a:t>
            </a:r>
            <a:r>
              <a:rPr lang="en-CA" sz="1600" dirty="0">
                <a:ea typeface="Calibri" panose="020F0502020204030204" pitchFamily="34" charset="0"/>
                <a:cs typeface="Times New Roman" panose="02020603050405020304" pitchFamily="18" charset="0"/>
              </a:rPr>
              <a:t>are being reviewed: </a:t>
            </a:r>
          </a:p>
          <a:p>
            <a:pPr marL="628650" indent="-285750">
              <a:lnSpc>
                <a:spcPts val="2000"/>
              </a:lnSpc>
              <a:buFont typeface="Wingdings" panose="05000000000000000000" pitchFamily="2" charset="2"/>
              <a:buChar char="§"/>
            </a:pPr>
            <a:r>
              <a:rPr lang="en-CA" sz="1600" i="1" dirty="0">
                <a:ea typeface="Calibri" panose="020F0502020204030204" pitchFamily="34" charset="0"/>
                <a:cs typeface="Times New Roman" panose="02020603050405020304" pitchFamily="18" charset="0"/>
              </a:rPr>
              <a:t>National Parks Building Regulations (1968)</a:t>
            </a:r>
          </a:p>
          <a:p>
            <a:pPr marL="628650" indent="-285750">
              <a:lnSpc>
                <a:spcPts val="2000"/>
              </a:lnSpc>
              <a:buFont typeface="Wingdings" panose="05000000000000000000" pitchFamily="2" charset="2"/>
              <a:buChar char="§"/>
            </a:pPr>
            <a:r>
              <a:rPr lang="en-CA" sz="1600" i="1" dirty="0">
                <a:ea typeface="Calibri" panose="020F0502020204030204" pitchFamily="34" charset="0"/>
                <a:cs typeface="Times New Roman" panose="02020603050405020304" pitchFamily="18" charset="0"/>
              </a:rPr>
              <a:t>National Parks of Canada Cottages Regulations (1979)</a:t>
            </a:r>
          </a:p>
          <a:p>
            <a:pPr marL="628650" indent="-285750">
              <a:lnSpc>
                <a:spcPts val="2000"/>
              </a:lnSpc>
              <a:buFont typeface="Wingdings" panose="05000000000000000000" pitchFamily="2" charset="2"/>
              <a:buChar char="§"/>
            </a:pPr>
            <a:r>
              <a:rPr lang="en-CA" sz="1600" i="1" dirty="0">
                <a:ea typeface="Calibri" panose="020F0502020204030204" pitchFamily="34" charset="0"/>
                <a:cs typeface="Times New Roman" panose="02020603050405020304" pitchFamily="18" charset="0"/>
              </a:rPr>
              <a:t>National Parks Signs Regulations (1956)</a:t>
            </a:r>
          </a:p>
          <a:p>
            <a:pPr marL="628650" indent="-285750">
              <a:lnSpc>
                <a:spcPts val="2000"/>
              </a:lnSpc>
              <a:buFont typeface="Wingdings" panose="05000000000000000000" pitchFamily="2" charset="2"/>
              <a:buChar char="§"/>
            </a:pPr>
            <a:r>
              <a:rPr lang="en-CA" sz="1600" i="1" dirty="0">
                <a:ea typeface="Calibri" panose="020F0502020204030204" pitchFamily="34" charset="0"/>
                <a:cs typeface="Times New Roman" panose="02020603050405020304" pitchFamily="18" charset="0"/>
              </a:rPr>
              <a:t>Town of Jasper Zoning Regulations (1968)</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These will be replaced with a modern permit process contained in the new “Land Use Management Regulations”.</a:t>
            </a:r>
          </a:p>
          <a:p>
            <a:pPr marL="628650" indent="-285750">
              <a:lnSpc>
                <a:spcPts val="2000"/>
              </a:lnSpc>
              <a:buFont typeface="Wingdings" panose="05000000000000000000" pitchFamily="2" charset="2"/>
              <a:buChar char="§"/>
            </a:pPr>
            <a:r>
              <a:rPr lang="en-CA" sz="1600" dirty="0">
                <a:ea typeface="Calibri" panose="020F0502020204030204" pitchFamily="34" charset="0"/>
                <a:cs typeface="Times New Roman" panose="02020603050405020304" pitchFamily="18" charset="0"/>
              </a:rPr>
              <a:t>Depending on public feedback, amendments may be needed to other existing regulations to coordinate new processes.</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a:p>
            <a:pPr marL="285750" indent="-285750">
              <a:lnSpc>
                <a:spcPts val="2000"/>
              </a:lnSpc>
              <a:buFont typeface="Courier New" panose="02070309020205020404" pitchFamily="49" charset="0"/>
              <a:buChar char="o"/>
            </a:pPr>
            <a:r>
              <a:rPr lang="en-CA" sz="1600" dirty="0">
                <a:ea typeface="Calibri" panose="020F0502020204030204" pitchFamily="34" charset="0"/>
                <a:cs typeface="Times New Roman" panose="02020603050405020304" pitchFamily="18" charset="0"/>
              </a:rPr>
              <a:t>A planning permit process for all protected areas, both inside and outside national parks, is being considered to support consistency and effective implementation.</a:t>
            </a:r>
          </a:p>
          <a:p>
            <a:pPr marL="285750" indent="-285750">
              <a:lnSpc>
                <a:spcPts val="2000"/>
              </a:lnSpc>
              <a:buFont typeface="Courier New" panose="02070309020205020404" pitchFamily="49" charset="0"/>
              <a:buChar char="o"/>
            </a:pPr>
            <a:endParaRPr lang="en-CA"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0108487"/>
      </p:ext>
    </p:extLst>
  </p:cSld>
  <p:clrMapOvr>
    <a:masterClrMapping/>
  </p:clrMapOvr>
</p:sld>
</file>

<file path=ppt/theme/theme1.xml><?xml version="1.0" encoding="utf-8"?>
<a:theme xmlns:a="http://schemas.openxmlformats.org/drawingml/2006/main" name="Test-1">
  <a:themeElements>
    <a:clrScheme name="Parks Canada">
      <a:dk1>
        <a:srgbClr val="000000"/>
      </a:dk1>
      <a:lt1>
        <a:srgbClr val="FFFFFF"/>
      </a:lt1>
      <a:dk2>
        <a:srgbClr val="2B4635"/>
      </a:dk2>
      <a:lt2>
        <a:srgbClr val="FFFFFF"/>
      </a:lt2>
      <a:accent1>
        <a:srgbClr val="55833B"/>
      </a:accent1>
      <a:accent2>
        <a:srgbClr val="AD4C24"/>
      </a:accent2>
      <a:accent3>
        <a:srgbClr val="1E71B8"/>
      </a:accent3>
      <a:accent4>
        <a:srgbClr val="7F217F"/>
      </a:accent4>
      <a:accent5>
        <a:srgbClr val="FFFFFF"/>
      </a:accent5>
      <a:accent6>
        <a:srgbClr val="FFFFFF"/>
      </a:accent6>
      <a:hlink>
        <a:srgbClr val="000000"/>
      </a:hlink>
      <a:folHlink>
        <a:srgbClr val="55833B"/>
      </a:folHlink>
    </a:clrScheme>
    <a:fontScheme name="Parks Canada">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rks Canada PPT 4-3 EN_v03" id="{94976955-9CAC-44FA-951F-A28F29022A0A}" vid="{52E6DB2C-ED34-45D4-92EA-CFC93133F8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parks_canada_ppt_4-3_en_v03 (4)</Template>
  <TotalTime>14938</TotalTime>
  <Words>1558</Words>
  <Application>Microsoft Office PowerPoint</Application>
  <PresentationFormat>Letter Paper (8.5x11 in)</PresentationFormat>
  <Paragraphs>189</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Georgia</vt:lpstr>
      <vt:lpstr>Times New Roman</vt:lpstr>
      <vt:lpstr>Wingdings</vt:lpstr>
      <vt:lpstr>Test-1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Parks Canada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Mercer</dc:creator>
  <cp:lastModifiedBy>courtney.v@gmail.com</cp:lastModifiedBy>
  <cp:revision>640</cp:revision>
  <cp:lastPrinted>2018-06-27T19:13:07Z</cp:lastPrinted>
  <dcterms:created xsi:type="dcterms:W3CDTF">2017-01-27T20:29:42Z</dcterms:created>
  <dcterms:modified xsi:type="dcterms:W3CDTF">2018-10-15T17:01:07Z</dcterms:modified>
</cp:coreProperties>
</file>